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1" r:id="rId6"/>
    <p:sldMasterId id="2147483723" r:id="rId7"/>
    <p:sldMasterId id="2147483735" r:id="rId8"/>
  </p:sldMasterIdLst>
  <p:notesMasterIdLst>
    <p:notesMasterId r:id="rId52"/>
  </p:notesMasterIdLst>
  <p:sldIdLst>
    <p:sldId id="256" r:id="rId9"/>
    <p:sldId id="258" r:id="rId10"/>
    <p:sldId id="259" r:id="rId11"/>
    <p:sldId id="262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69" r:id="rId30"/>
    <p:sldId id="270" r:id="rId31"/>
    <p:sldId id="27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9144000" cy="6858000" type="screen4x3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64" autoAdjust="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EA39E-A874-41B4-A6FB-D6D60829E003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E5588-BFAF-48D1-BF6C-26CE44E9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2625"/>
            <a:ext cx="4576762" cy="34321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4358"/>
            <a:ext cx="5023884" cy="4117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130426"/>
            <a:ext cx="6982544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886200"/>
            <a:ext cx="6296744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98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980728"/>
            <a:ext cx="27922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80729"/>
            <a:ext cx="5111750" cy="51454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2276873"/>
            <a:ext cx="2781945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23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24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068960"/>
            <a:ext cx="6923112" cy="8549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068960"/>
            <a:ext cx="6923112" cy="8549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068960"/>
            <a:ext cx="6923112" cy="8549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8"/>
            <a:ext cx="9144000" cy="683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54259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759131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28547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939" y="2555875"/>
            <a:ext cx="3703637" cy="376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976" y="2555875"/>
            <a:ext cx="3705225" cy="376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721326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596002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47248" cy="864096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55974"/>
            <a:ext cx="8147248" cy="3993307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39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96301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3249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94914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fr-BE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8223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12865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268288"/>
            <a:ext cx="1908175" cy="6056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6939" y="268288"/>
            <a:ext cx="5576887" cy="6056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62770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95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3316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8" tIns="32144" rIns="64288" bIns="32144"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0097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861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47248" cy="864096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55974"/>
            <a:ext cx="8147248" cy="3993307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39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9273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84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23299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10850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85474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901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145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63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3928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0439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47248" cy="864096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55974"/>
            <a:ext cx="8147248" cy="3993307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39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545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26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72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8498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83794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37461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9604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063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B276-F6BB-4F11-A13E-27E68F83C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7E85-3250-4008-AD77-85BDE1C4F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6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BCDF-37B0-4321-8056-3F29363968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9DA5-CB09-4833-A441-6791489645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515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D49A-2740-4C0B-AF7A-C7CEFABDA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C6FD-2B14-43EB-9C6B-900DD67F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60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F43-844A-4BE2-B7F5-CE1D22F61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A7C7-1EFC-46D4-BB81-116BB82B57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87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2556-7F20-495D-B1D7-1290D6F537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6298-199F-4D82-9F15-C28ADF5EBF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76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C437-1479-42D1-90F7-9F2446E4A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2F36-0DD2-4911-90A3-CCA579FE2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93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570E-7372-4D2F-BAFF-45F6731E65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A208-B036-4250-8BBD-953491B83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2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A0F4-1C9A-48C5-BE23-9BE485304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CA6C-1A65-4A72-9AD8-EC7D8C9C1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39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E30-AF1D-4D86-AA43-83A62CCD7E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6102-A554-45ED-B761-42BAE39106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45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E054-EF95-45C0-A234-EBD9384FCA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ED64-647D-4E05-AA28-6469C87F3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21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C077-121F-40E6-939D-FC4F7F4CD4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6EE3-B49D-45FF-96C7-26521FB4F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13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B276-F6BB-4F11-A13E-27E68F83C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7E85-3250-4008-AD77-85BDE1C4F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ean_farms_slide_design_v5-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844825"/>
            <a:ext cx="388424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5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166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BCDF-37B0-4321-8056-3F29363968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9DA5-CB09-4833-A441-6791489645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D49A-2740-4C0B-AF7A-C7CEFABDA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C6FD-2B14-43EB-9C6B-900DD67F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47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F43-844A-4BE2-B7F5-CE1D22F61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A7C7-1EFC-46D4-BB81-116BB82B57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78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2556-7F20-495D-B1D7-1290D6F537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6298-199F-4D82-9F15-C28ADF5EBF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8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C437-1479-42D1-90F7-9F2446E4A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2F36-0DD2-4911-90A3-CCA579FE2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72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570E-7372-4D2F-BAFF-45F6731E65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A208-B036-4250-8BBD-953491B83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98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A0F4-1C9A-48C5-BE23-9BE485304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CA6C-1A65-4A72-9AD8-EC7D8C9C1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4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E30-AF1D-4D86-AA43-83A62CCD7E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6102-A554-45ED-B761-42BAE39106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419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E054-EF95-45C0-A234-EBD9384FCA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ED64-647D-4E05-AA28-6469C87F3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4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C077-121F-40E6-939D-FC4F7F4CD4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6EE3-B49D-45FF-96C7-26521FB4F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7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535113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2174875"/>
            <a:ext cx="38858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17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B276-F6BB-4F11-A13E-27E68F83C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7E85-3250-4008-AD77-85BDE1C4F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61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BCDF-37B0-4321-8056-3F29363968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9DA5-CB09-4833-A441-6791489645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5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D49A-2740-4C0B-AF7A-C7CEFABDA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C6FD-2B14-43EB-9C6B-900DD67F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4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F43-844A-4BE2-B7F5-CE1D22F61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A7C7-1EFC-46D4-BB81-116BB82B57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4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2556-7F20-495D-B1D7-1290D6F537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6298-199F-4D82-9F15-C28ADF5EBF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84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C437-1479-42D1-90F7-9F2446E4A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2F36-0DD2-4911-90A3-CCA579FE2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722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570E-7372-4D2F-BAFF-45F6731E65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A208-B036-4250-8BBD-953491B83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46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A0F4-1C9A-48C5-BE23-9BE485304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CA6C-1A65-4A72-9AD8-EC7D8C9C1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12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E30-AF1D-4D86-AA43-83A62CCD7E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6102-A554-45ED-B761-42BAE39106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65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E054-EF95-45C0-A234-EBD9384FCA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ED64-647D-4E05-AA28-6469C87F3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99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C077-121F-40E6-939D-FC4F7F4CD4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6EE3-B49D-45FF-96C7-26521FB4F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8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9B276-F6BB-4F11-A13E-27E68F83C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7E85-3250-4008-AD77-85BDE1C4F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06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BCDF-37B0-4321-8056-3F29363968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9DA5-CB09-4833-A441-6791489645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06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D49A-2740-4C0B-AF7A-C7CEFABDA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C6FD-2B14-43EB-9C6B-900DD67F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852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F43-844A-4BE2-B7F5-CE1D22F61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A7C7-1EFC-46D4-BB81-116BB82B57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64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2556-7F20-495D-B1D7-1290D6F537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6298-199F-4D82-9F15-C28ADF5EBF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805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C437-1479-42D1-90F7-9F2446E4A9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2F36-0DD2-4911-90A3-CCA579FE2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70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570E-7372-4D2F-BAFF-45F6731E65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A208-B036-4250-8BBD-953491B83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78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A0F4-1C9A-48C5-BE23-9BE485304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0CA6C-1A65-4A72-9AD8-EC7D8C9C1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49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E30-AF1D-4D86-AA43-83A62CCD7E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6102-A554-45ED-B761-42BAE39106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4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8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E054-EF95-45C0-A234-EBD9384FCA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ED64-647D-4E05-AA28-6469C87F3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922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C077-121F-40E6-939D-FC4F7F4CD4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6EE3-B49D-45FF-96C7-26521FB4F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"/>
            <a:ext cx="9144000" cy="68526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989856"/>
            <a:ext cx="8075240" cy="854968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916833"/>
            <a:ext cx="8075240" cy="4176464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F16D3-344A-4879-8A77-7E7F6FC31076}" type="datetimeFigureOut">
              <a:rPr lang="en-CA" smtClean="0"/>
              <a:pPr/>
              <a:t>05/02/2013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D872C-C5D8-40C0-A797-53607DCF983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305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iming>
    <p:tnLst>
      <p:par>
        <p:cTn id="1" dur="indefinite" restart="never" nodeType="tmRoot"/>
      </p:par>
    </p:tnLst>
  </p:timing>
  <p:txStyles>
    <p:titleStyle>
      <a:lvl1pPr algn="l" defTabSz="914353" rtl="0" eaLnBrk="1" latinLnBrk="0" hangingPunct="1">
        <a:spcBef>
          <a:spcPct val="0"/>
        </a:spcBef>
        <a:buNone/>
        <a:defRPr sz="40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75000"/>
            </a:schemeClr>
          </a:solidFill>
          <a:latin typeface="Franklin Gothic Demi Cond" pitchFamily="34" charset="0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8"/>
          <p:cNvGrpSpPr>
            <a:grpSpLocks/>
          </p:cNvGrpSpPr>
          <p:nvPr/>
        </p:nvGrpSpPr>
        <p:grpSpPr bwMode="auto">
          <a:xfrm>
            <a:off x="1" y="0"/>
            <a:ext cx="9172575" cy="6877050"/>
            <a:chOff x="0" y="0"/>
            <a:chExt cx="5778" cy="4332"/>
          </a:xfrm>
        </p:grpSpPr>
        <p:pic>
          <p:nvPicPr>
            <p:cNvPr id="2055" name="Picture 9" descr="bodybkgrd19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72" cy="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Rectangle 10"/>
            <p:cNvSpPr>
              <a:spLocks noChangeArrowheads="1"/>
            </p:cNvSpPr>
            <p:nvPr userDrawn="1"/>
          </p:nvSpPr>
          <p:spPr bwMode="auto">
            <a:xfrm>
              <a:off x="144" y="1060"/>
              <a:ext cx="5634" cy="56"/>
            </a:xfrm>
            <a:prstGeom prst="rect">
              <a:avLst/>
            </a:prstGeom>
            <a:gradFill rotWithShape="0">
              <a:gsLst>
                <a:gs pos="0">
                  <a:srgbClr val="00B400"/>
                </a:gs>
                <a:gs pos="100000">
                  <a:srgbClr val="236F3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0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00114" y="268288"/>
            <a:ext cx="7634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555875"/>
            <a:ext cx="7561262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2053" name="Freeform 1028"/>
          <p:cNvSpPr>
            <a:spLocks/>
          </p:cNvSpPr>
          <p:nvPr userDrawn="1"/>
        </p:nvSpPr>
        <p:spPr bwMode="auto">
          <a:xfrm>
            <a:off x="76200" y="104775"/>
            <a:ext cx="6273800" cy="1449388"/>
          </a:xfrm>
          <a:custGeom>
            <a:avLst/>
            <a:gdLst>
              <a:gd name="T0" fmla="*/ 2147483647 w 3952"/>
              <a:gd name="T1" fmla="*/ 2147483647 h 913"/>
              <a:gd name="T2" fmla="*/ 2147483647 w 3952"/>
              <a:gd name="T3" fmla="*/ 2147483647 h 913"/>
              <a:gd name="T4" fmla="*/ 2147483647 w 3952"/>
              <a:gd name="T5" fmla="*/ 2147483647 h 913"/>
              <a:gd name="T6" fmla="*/ 2147483647 w 3952"/>
              <a:gd name="T7" fmla="*/ 2147483647 h 913"/>
              <a:gd name="T8" fmla="*/ 0 60000 65536"/>
              <a:gd name="T9" fmla="*/ 0 60000 65536"/>
              <a:gd name="T10" fmla="*/ 0 60000 65536"/>
              <a:gd name="T11" fmla="*/ 0 60000 65536"/>
              <a:gd name="T12" fmla="*/ 0 w 3952"/>
              <a:gd name="T13" fmla="*/ 0 h 913"/>
              <a:gd name="T14" fmla="*/ 3952 w 3952"/>
              <a:gd name="T15" fmla="*/ 913 h 9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52" h="913">
                <a:moveTo>
                  <a:pt x="462" y="913"/>
                </a:moveTo>
                <a:cubicBezTo>
                  <a:pt x="442" y="777"/>
                  <a:pt x="0" y="216"/>
                  <a:pt x="343" y="108"/>
                </a:cubicBezTo>
                <a:cubicBezTo>
                  <a:pt x="686" y="0"/>
                  <a:pt x="1916" y="275"/>
                  <a:pt x="2517" y="267"/>
                </a:cubicBezTo>
                <a:cubicBezTo>
                  <a:pt x="3118" y="259"/>
                  <a:pt x="3653" y="105"/>
                  <a:pt x="3952" y="62"/>
                </a:cubicBezTo>
              </a:path>
            </a:pathLst>
          </a:custGeom>
          <a:noFill/>
          <a:ln w="28575" cap="rnd">
            <a:solidFill>
              <a:srgbClr val="009900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054" name="Picture 22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0"/>
            <a:ext cx="16367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45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6pPr>
      <a:lvl7pPr marL="914353" algn="l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7pPr>
      <a:lvl8pPr marL="1371530" algn="l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8pPr>
      <a:lvl9pPr marL="1828706" algn="l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Verdana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3200">
          <a:solidFill>
            <a:srgbClr val="009900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•"/>
        <a:defRPr sz="2800">
          <a:solidFill>
            <a:srgbClr val="009900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Verdana" pitchFamily="34" charset="0"/>
        <a:buChar char="-"/>
        <a:defRPr sz="2400">
          <a:solidFill>
            <a:srgbClr val="009900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7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3214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24" indent="-401801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7536" indent="-401801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50048" indent="-401801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560" indent="-401801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5072" indent="-401801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513" indent="-40180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7953" indent="-40180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395" indent="-40180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835" indent="-401801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1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758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5011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64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516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B89830A-B398-47D0-A092-88B271231F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C25EE5F-241B-4300-8EA4-79347FEDF319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B89830A-B398-47D0-A092-88B271231F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C25EE5F-241B-4300-8EA4-79347FEDF319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0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B89830A-B398-47D0-A092-88B271231F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C25EE5F-241B-4300-8EA4-79347FEDF319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B89830A-B398-47D0-A092-88B271231F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C25EE5F-241B-4300-8EA4-79347FEDF319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1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hyperlink" Target="INPEV/VIDEO_TS/VTS_02_1.VOB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hurstr@cleanfarms.c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Allgemein/Packaging%20Expert%20Group/Collection%20schemes%20global%20%20Packaging%20Mass/2007/Spreadsheet%20Global%20PI%202007%20V1%2015%2009%2008%20RD%20ex.xls" TargetMode="Externa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7" y="2130426"/>
            <a:ext cx="734481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CA" sz="4900" dirty="0">
                <a:cs typeface="Arial" pitchFamily="34" charset="0"/>
              </a:rPr>
              <a:t>Overview of Global Container Management Programs</a:t>
            </a:r>
            <a:r>
              <a:rPr lang="en-CA" sz="2800" dirty="0">
                <a:cs typeface="Arial" pitchFamily="34" charset="0"/>
              </a:rPr>
              <a:t/>
            </a:r>
            <a:br>
              <a:rPr lang="en-CA" sz="2800" dirty="0">
                <a:cs typeface="Arial" pitchFamily="34" charset="0"/>
              </a:rPr>
            </a:br>
            <a:endParaRPr lang="en-CA" sz="2800" dirty="0"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789041"/>
            <a:ext cx="6296744" cy="1752600"/>
          </a:xfrm>
        </p:spPr>
        <p:txBody>
          <a:bodyPr>
            <a:normAutofit/>
          </a:bodyPr>
          <a:lstStyle/>
          <a:p>
            <a:pPr algn="l"/>
            <a:r>
              <a:rPr lang="en-CA" sz="2000" dirty="0"/>
              <a:t>The Pesticide Stewardship Alliance Conference </a:t>
            </a:r>
          </a:p>
          <a:p>
            <a:pPr algn="l"/>
            <a:r>
              <a:rPr lang="en-CA" sz="2000" dirty="0"/>
              <a:t>Mobile, AL</a:t>
            </a:r>
            <a:endParaRPr lang="en-CA" sz="2000" dirty="0"/>
          </a:p>
          <a:p>
            <a:pPr algn="l"/>
            <a:r>
              <a:rPr lang="en-CA" sz="2000" dirty="0"/>
              <a:t>February 7, 2013</a:t>
            </a:r>
          </a:p>
        </p:txBody>
      </p:sp>
    </p:spTree>
    <p:extLst>
      <p:ext uri="{BB962C8B-B14F-4D97-AF65-F5344CB8AC3E}">
        <p14:creationId xmlns:p14="http://schemas.microsoft.com/office/powerpoint/2010/main" val="33907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Cost per kg collected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(US$/kg)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853281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smtClean="0">
                <a:solidFill>
                  <a:srgbClr val="006600"/>
                </a:solidFill>
                <a:latin typeface="Arial Unicode MS" pitchFamily="34" charset="-128"/>
                <a:cs typeface="Arial" pitchFamily="34" charset="0"/>
              </a:rPr>
              <a:t>      </a:t>
            </a:r>
            <a:endParaRPr lang="en-US" smtClean="0">
              <a:solidFill>
                <a:srgbClr val="006600"/>
              </a:solidFill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uppieren 1"/>
          <p:cNvGrpSpPr>
            <a:grpSpLocks/>
          </p:cNvGrpSpPr>
          <p:nvPr/>
        </p:nvGrpSpPr>
        <p:grpSpPr bwMode="auto">
          <a:xfrm>
            <a:off x="1003300" y="1816100"/>
            <a:ext cx="7605713" cy="4410849"/>
            <a:chOff x="1003300" y="1816100"/>
            <a:chExt cx="7605713" cy="4410849"/>
          </a:xfrm>
        </p:grpSpPr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" t="4427" r="3282" b="13026"/>
            <a:stretch>
              <a:fillRect/>
            </a:stretch>
          </p:blipFill>
          <p:spPr bwMode="auto">
            <a:xfrm>
              <a:off x="1003300" y="1816100"/>
              <a:ext cx="6464300" cy="420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6" name="Textfeld 6"/>
            <p:cNvSpPr txBox="1">
              <a:spLocks noChangeArrowheads="1"/>
            </p:cNvSpPr>
            <p:nvPr/>
          </p:nvSpPr>
          <p:spPr bwMode="auto">
            <a:xfrm>
              <a:off x="4240213" y="5949950"/>
              <a:ext cx="508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Year</a:t>
              </a:r>
            </a:p>
          </p:txBody>
        </p:sp>
        <p:pic>
          <p:nvPicPr>
            <p:cNvPr id="1741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9" t="36182" r="4388" b="43216"/>
            <a:stretch>
              <a:fillRect/>
            </a:stretch>
          </p:blipFill>
          <p:spPr bwMode="auto">
            <a:xfrm>
              <a:off x="7243763" y="3762375"/>
              <a:ext cx="136525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E103AADB-0412-439B-BBDB-8208BA7BFA10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10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17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Cost per region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(US$/kg recovered)</a:t>
            </a:r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uppieren 1"/>
          <p:cNvGrpSpPr>
            <a:grpSpLocks/>
          </p:cNvGrpSpPr>
          <p:nvPr/>
        </p:nvGrpSpPr>
        <p:grpSpPr bwMode="auto">
          <a:xfrm>
            <a:off x="611188" y="1341438"/>
            <a:ext cx="8532812" cy="4885511"/>
            <a:chOff x="611188" y="1341438"/>
            <a:chExt cx="8532812" cy="4885511"/>
          </a:xfrm>
        </p:grpSpPr>
        <p:sp>
          <p:nvSpPr>
            <p:cNvPr id="18438" name="Text Box 5"/>
            <p:cNvSpPr txBox="1">
              <a:spLocks noChangeArrowheads="1"/>
            </p:cNvSpPr>
            <p:nvPr/>
          </p:nvSpPr>
          <p:spPr bwMode="auto">
            <a:xfrm>
              <a:off x="611188" y="1341438"/>
              <a:ext cx="85328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nl-BE" smtClean="0">
                  <a:solidFill>
                    <a:srgbClr val="006600"/>
                  </a:solidFill>
                  <a:latin typeface="Arial Unicode MS" pitchFamily="34" charset="-128"/>
                  <a:cs typeface="Arial" pitchFamily="34" charset="0"/>
                </a:rPr>
                <a:t>      </a:t>
              </a:r>
              <a:endParaRPr lang="en-US" smtClean="0">
                <a:solidFill>
                  <a:srgbClr val="006600"/>
                </a:solidFill>
                <a:latin typeface="Arial Unicode MS" pitchFamily="34" charset="-128"/>
                <a:cs typeface="Arial" pitchFamily="34" charset="0"/>
              </a:endParaRPr>
            </a:p>
          </p:txBody>
        </p:sp>
        <p:pic>
          <p:nvPicPr>
            <p:cNvPr id="184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" t="9018" r="8676" b="11816"/>
            <a:stretch>
              <a:fillRect/>
            </a:stretch>
          </p:blipFill>
          <p:spPr bwMode="auto">
            <a:xfrm>
              <a:off x="1282700" y="2006600"/>
              <a:ext cx="5818188" cy="4062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Textfeld 7"/>
            <p:cNvSpPr txBox="1">
              <a:spLocks noChangeArrowheads="1"/>
            </p:cNvSpPr>
            <p:nvPr/>
          </p:nvSpPr>
          <p:spPr bwMode="auto">
            <a:xfrm>
              <a:off x="4240213" y="5949950"/>
              <a:ext cx="508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Year</a:t>
              </a:r>
            </a:p>
          </p:txBody>
        </p:sp>
        <p:grpSp>
          <p:nvGrpSpPr>
            <p:cNvPr id="18441" name="Gruppieren 2"/>
            <p:cNvGrpSpPr>
              <a:grpSpLocks/>
            </p:cNvGrpSpPr>
            <p:nvPr/>
          </p:nvGrpSpPr>
          <p:grpSpPr bwMode="auto">
            <a:xfrm>
              <a:off x="7242175" y="3479800"/>
              <a:ext cx="1639888" cy="1103313"/>
              <a:chOff x="7241850" y="3479438"/>
              <a:chExt cx="1640213" cy="1104440"/>
            </a:xfrm>
          </p:grpSpPr>
          <p:pic>
            <p:nvPicPr>
              <p:cNvPr id="1844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35" t="44952" r="13918" b="46614"/>
              <a:stretch>
                <a:fillRect/>
              </a:stretch>
            </p:blipFill>
            <p:spPr bwMode="auto">
              <a:xfrm>
                <a:off x="7267575" y="3479438"/>
                <a:ext cx="1614488" cy="439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44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35" t="53430" r="13918" b="38818"/>
              <a:stretch>
                <a:fillRect/>
              </a:stretch>
            </p:blipFill>
            <p:spPr bwMode="auto">
              <a:xfrm>
                <a:off x="7241850" y="4180117"/>
                <a:ext cx="1629022" cy="403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35" t="59714" r="13918" b="32465"/>
              <a:stretch>
                <a:fillRect/>
              </a:stretch>
            </p:blipFill>
            <p:spPr bwMode="auto">
              <a:xfrm>
                <a:off x="7253725" y="3835733"/>
                <a:ext cx="1614488" cy="403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E18D707D-5366-43B0-BCE0-000A527EB44B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11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82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" y="4786312"/>
            <a:ext cx="9144000" cy="18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312"/>
            <a:ext cx="4777383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77" y="494704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1259086"/>
            <a:ext cx="6884789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44" y="5296424"/>
            <a:ext cx="1580555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6" y="4947048"/>
            <a:ext cx="129480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73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41164"/>
            <a:ext cx="8367117" cy="53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53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" y="776883"/>
            <a:ext cx="8465344" cy="555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17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7" y="795859"/>
            <a:ext cx="841176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48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003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01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65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92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dirty="0" smtClean="0">
                <a:latin typeface="Franklin Gothic Medium" pitchFamily="34" charset="0"/>
                <a:cs typeface="Arial" pitchFamily="34" charset="0"/>
              </a:rPr>
              <a:t>Discussion Outline:</a:t>
            </a:r>
            <a:endParaRPr lang="en-CA" b="1" dirty="0">
              <a:solidFill>
                <a:schemeClr val="accent3">
                  <a:lumMod val="75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77" indent="-457177">
              <a:buFont typeface="Wingdings" pitchFamily="2" charset="2"/>
              <a:buChar char="§"/>
            </a:pPr>
            <a:r>
              <a:rPr lang="en-CA" sz="3600" dirty="0"/>
              <a:t>CropLife International - Container Management Committee</a:t>
            </a:r>
          </a:p>
          <a:p>
            <a:pPr marL="457177" indent="-457177">
              <a:buFont typeface="Wingdings" pitchFamily="2" charset="2"/>
              <a:buChar char="§"/>
            </a:pPr>
            <a:r>
              <a:rPr lang="en-CA" sz="3600" dirty="0"/>
              <a:t>Overview of national CMP’s</a:t>
            </a:r>
          </a:p>
          <a:p>
            <a:pPr marL="857206" lvl="1" indent="-457177">
              <a:buFont typeface="Wingdings" pitchFamily="2" charset="2"/>
              <a:buChar char="§"/>
            </a:pPr>
            <a:r>
              <a:rPr lang="en-CA" dirty="0" smtClean="0"/>
              <a:t>Mature Programs</a:t>
            </a:r>
          </a:p>
          <a:p>
            <a:pPr marL="857206" lvl="1" indent="-457177">
              <a:buFont typeface="Wingdings" pitchFamily="2" charset="2"/>
              <a:buChar char="§"/>
            </a:pPr>
            <a:r>
              <a:rPr lang="en-CA" dirty="0" smtClean="0">
                <a:solidFill>
                  <a:schemeClr val="accent3">
                    <a:lumMod val="75000"/>
                  </a:schemeClr>
                </a:solidFill>
                <a:latin typeface="Franklin Gothic Demi Cond" pitchFamily="34" charset="0"/>
              </a:rPr>
              <a:t>Developing Programs</a:t>
            </a:r>
          </a:p>
          <a:p>
            <a:pPr marL="857206" lvl="1" indent="-457177">
              <a:buFont typeface="Wingdings" pitchFamily="2" charset="2"/>
              <a:buChar char="§"/>
            </a:pPr>
            <a:r>
              <a:rPr lang="en-CA" dirty="0" smtClean="0"/>
              <a:t>Design Phase</a:t>
            </a:r>
            <a:endParaRPr lang="en-CA" dirty="0" smtClean="0">
              <a:solidFill>
                <a:schemeClr val="accent3">
                  <a:lumMod val="75000"/>
                </a:schemeClr>
              </a:solidFill>
              <a:latin typeface="Franklin Gothic Demi Cond" pitchFamily="34" charset="0"/>
            </a:endParaRPr>
          </a:p>
          <a:p>
            <a:pPr marL="457177" indent="-457177">
              <a:buFont typeface="Wingdings" pitchFamily="2" charset="2"/>
              <a:buChar char="§"/>
            </a:pPr>
            <a:r>
              <a:rPr lang="en-CA" dirty="0" smtClean="0"/>
              <a:t>Issues, trends and future observations</a:t>
            </a:r>
            <a:endParaRPr lang="en-CA" dirty="0" smtClean="0">
              <a:solidFill>
                <a:schemeClr val="accent3">
                  <a:lumMod val="75000"/>
                </a:schemeClr>
              </a:solidFill>
              <a:latin typeface="Franklin Gothic Demi Cond" pitchFamily="34" charset="0"/>
            </a:endParaRPr>
          </a:p>
          <a:p>
            <a:pPr marL="457177" indent="-457177">
              <a:buFont typeface="Wingdings" pitchFamily="2" charset="2"/>
              <a:buChar char="§"/>
            </a:pPr>
            <a:endParaRPr lang="en-CA" dirty="0" smtClean="0">
              <a:solidFill>
                <a:schemeClr val="accent3">
                  <a:lumMod val="75000"/>
                </a:schemeClr>
              </a:solidFill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4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6008"/>
            <a:ext cx="9144000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794743"/>
            <a:ext cx="8402836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5563195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771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24" y="0"/>
            <a:ext cx="91781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1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" y="3288"/>
            <a:ext cx="9144125" cy="685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6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2" y="0"/>
            <a:ext cx="92352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8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6" y="0"/>
            <a:ext cx="91640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594"/>
            <a:ext cx="9144001" cy="684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04" y="0"/>
            <a:ext cx="92352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CropLife International – CMP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200" dirty="0"/>
              <a:t>Vision:</a:t>
            </a:r>
            <a:r>
              <a:rPr lang="en-US" dirty="0" smtClean="0"/>
              <a:t> </a:t>
            </a:r>
            <a:r>
              <a:rPr lang="en-US" sz="2800" i="1" dirty="0"/>
              <a:t>To have a safe and </a:t>
            </a:r>
            <a:r>
              <a:rPr lang="en-US" sz="2800" i="1" dirty="0"/>
              <a:t>responsible management </a:t>
            </a:r>
            <a:r>
              <a:rPr lang="en-US" sz="2800" i="1" dirty="0"/>
              <a:t>of empty, </a:t>
            </a:r>
            <a:r>
              <a:rPr lang="en-US" sz="2800" i="1" dirty="0"/>
              <a:t>properly rinsed </a:t>
            </a:r>
            <a:r>
              <a:rPr lang="en-US" sz="2800" i="1" dirty="0"/>
              <a:t>pesticide </a:t>
            </a:r>
            <a:r>
              <a:rPr lang="en-US" sz="2800" i="1" dirty="0"/>
              <a:t>containers worldwide</a:t>
            </a:r>
            <a:r>
              <a:rPr lang="en-US" sz="2800" i="1" dirty="0"/>
              <a:t>, with our </a:t>
            </a:r>
            <a:r>
              <a:rPr lang="en-US" sz="2800" i="1" dirty="0"/>
              <a:t>industry recognized </a:t>
            </a:r>
            <a:r>
              <a:rPr lang="en-US" sz="2800" i="1" dirty="0"/>
              <a:t>as a leader for </a:t>
            </a:r>
            <a:r>
              <a:rPr lang="en-US" sz="2800" i="1" dirty="0"/>
              <a:t>this initiative</a:t>
            </a:r>
          </a:p>
          <a:p>
            <a:r>
              <a:rPr lang="en-US" sz="3900" dirty="0"/>
              <a:t>Impact measurement: KPI’s</a:t>
            </a:r>
          </a:p>
          <a:p>
            <a:pPr lvl="1"/>
            <a:r>
              <a:rPr lang="en-US" sz="3300" dirty="0"/>
              <a:t>Countries with programs</a:t>
            </a:r>
          </a:p>
          <a:p>
            <a:pPr lvl="1"/>
            <a:r>
              <a:rPr lang="en-US" sz="3300" dirty="0"/>
              <a:t>Volumes recovered/recycled</a:t>
            </a:r>
          </a:p>
          <a:p>
            <a:pPr lvl="1"/>
            <a:r>
              <a:rPr lang="en-US" sz="3300" dirty="0"/>
              <a:t>Program cost</a:t>
            </a:r>
          </a:p>
          <a:p>
            <a:r>
              <a:rPr lang="en-US" sz="3900" dirty="0"/>
              <a:t>No </a:t>
            </a:r>
            <a:r>
              <a:rPr lang="en-US" sz="3900" dirty="0" smtClean="0"/>
              <a:t>health, </a:t>
            </a:r>
            <a:r>
              <a:rPr lang="en-US" sz="3900" dirty="0"/>
              <a:t>safety or environmental issues</a:t>
            </a:r>
          </a:p>
          <a:p>
            <a:r>
              <a:rPr lang="en-US" sz="3900" dirty="0"/>
              <a:t>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20902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2" y="16935"/>
            <a:ext cx="9200425" cy="684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3" y="4716"/>
            <a:ext cx="9224039" cy="685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3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3" y="5628"/>
            <a:ext cx="9207479" cy="685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7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2" y="0"/>
            <a:ext cx="92307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1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3" y="-24008"/>
            <a:ext cx="9223219" cy="688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89" y="9397"/>
            <a:ext cx="9211081" cy="684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4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5" y="762000"/>
            <a:ext cx="6181725" cy="4552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3200" u="sng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Background</a:t>
            </a:r>
          </a:p>
          <a:p>
            <a:pPr defTabSz="914400">
              <a:defRPr/>
            </a:pPr>
            <a:endParaRPr lang="en-US" sz="3200" u="sng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  <a:p>
            <a:pPr defTabSz="914400">
              <a:defRPr/>
            </a:pPr>
            <a:endParaRPr lang="en-US" sz="40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>
              <a:spcAft>
                <a:spcPts val="1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Very popular in China,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(some in other countries too)</a:t>
            </a:r>
          </a:p>
          <a:p>
            <a:pPr marL="285750" indent="-285750" defTabSz="914400">
              <a:spcAft>
                <a:spcPts val="1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Usually contain  5 to 25 ml of liquids </a:t>
            </a:r>
          </a:p>
          <a:p>
            <a:pPr marL="285750" indent="-285750" defTabSz="914400">
              <a:spcAft>
                <a:spcPts val="1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Providing a single dose </a:t>
            </a:r>
          </a:p>
          <a:p>
            <a:pPr marL="285750" indent="-285750" defTabSz="914400">
              <a:spcAft>
                <a:spcPts val="10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>
              <a:spcAft>
                <a:spcPts val="1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Advantages of small sachets:</a:t>
            </a:r>
          </a:p>
          <a:p>
            <a:pPr marL="742950" lvl="1" indent="-285750" defTabSz="914400">
              <a:spcAft>
                <a:spcPts val="10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 in cost</a:t>
            </a:r>
          </a:p>
          <a:p>
            <a:pPr marL="742950" lvl="1" indent="-285750" defTabSz="914400">
              <a:spcAft>
                <a:spcPts val="10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 confusion over dosage</a:t>
            </a:r>
          </a:p>
          <a:p>
            <a:pPr marL="742950" lvl="1" indent="-285750" defTabSz="914400">
              <a:spcAft>
                <a:spcPts val="10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 not require on-farm pesticide storage</a:t>
            </a:r>
            <a:endParaRPr lang="en-US" sz="2400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28600"/>
            <a:ext cx="22701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244475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5594350"/>
            <a:ext cx="3305175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Solids are also in Sachets, but are of less concern</a:t>
            </a:r>
          </a:p>
        </p:txBody>
      </p:sp>
    </p:spTree>
    <p:extLst>
      <p:ext uri="{BB962C8B-B14F-4D97-AF65-F5344CB8AC3E}">
        <p14:creationId xmlns:p14="http://schemas.microsoft.com/office/powerpoint/2010/main" val="22526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62000"/>
            <a:ext cx="8610600" cy="3640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defTabSz="914400">
              <a:defRPr/>
            </a:pPr>
            <a:endParaRPr lang="en-US" sz="2800" u="sng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  <a:p>
            <a:pPr defTabSz="914400">
              <a:defRPr/>
            </a:pPr>
            <a:r>
              <a:rPr lang="en-US" sz="4000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   </a:t>
            </a:r>
            <a:r>
              <a:rPr lang="en-US" sz="4000" u="sng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Quick Facts</a:t>
            </a:r>
          </a:p>
          <a:p>
            <a:pPr defTabSz="914400">
              <a:defRPr/>
            </a:pPr>
            <a:endParaRPr lang="en-US" u="sng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  <a:p>
            <a:pPr defTabSz="914400">
              <a:defRPr/>
            </a:pPr>
            <a:endParaRPr lang="en-US" sz="400" u="sng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marL="688975" indent="-514350" defTabSz="9144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500 million liquid sachets are sold in China each year</a:t>
            </a:r>
          </a:p>
          <a:p>
            <a:pPr marL="688975" indent="-514350" defTabSz="9144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Both liquid pesticides and fertilizers are available in sachets. </a:t>
            </a:r>
          </a:p>
          <a:p>
            <a:pPr marL="688975" indent="-514350" defTabSz="9144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is the most popular packaging for small farmers</a:t>
            </a:r>
          </a:p>
          <a:p>
            <a:pPr marL="688975" indent="-514350" defTabSz="9144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Most sachets contain at least 0.5 ml after emptying</a:t>
            </a:r>
          </a:p>
          <a:p>
            <a:pPr marL="285750" indent="-171450" defTabSz="914400">
              <a:spcAft>
                <a:spcPts val="200"/>
              </a:spcAft>
              <a:buFont typeface="Arial" pitchFamily="34" charset="0"/>
              <a:buChar char="•"/>
              <a:defRPr/>
            </a:pPr>
            <a:endParaRPr lang="en-US" sz="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0856" r="30005" b="28079"/>
          <a:stretch>
            <a:fillRect/>
          </a:stretch>
        </p:blipFill>
        <p:spPr bwMode="auto">
          <a:xfrm>
            <a:off x="457200" y="4724400"/>
            <a:ext cx="16462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171" r="29276" b="19508"/>
          <a:stretch>
            <a:fillRect/>
          </a:stretch>
        </p:blipFill>
        <p:spPr bwMode="auto">
          <a:xfrm>
            <a:off x="2514600" y="4705350"/>
            <a:ext cx="1497013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24709" r="14922" b="23860"/>
          <a:stretch>
            <a:fillRect/>
          </a:stretch>
        </p:blipFill>
        <p:spPr bwMode="auto">
          <a:xfrm>
            <a:off x="4267200" y="4705350"/>
            <a:ext cx="2057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5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14400"/>
            <a:ext cx="4572000" cy="3600450"/>
          </a:xfrm>
          <a:prstGeom prst="rect">
            <a:avLst/>
          </a:prstGeom>
          <a:noFill/>
        </p:spPr>
        <p:txBody>
          <a:bodyPr/>
          <a:lstStyle/>
          <a:p>
            <a:pPr defTabSz="914400">
              <a:defRPr/>
            </a:pPr>
            <a:r>
              <a:rPr lang="en-US" sz="3200" u="sng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Areas of Concern</a:t>
            </a:r>
          </a:p>
          <a:p>
            <a:pPr defTabSz="914400">
              <a:defRPr/>
            </a:pPr>
            <a:endParaRPr lang="en-US" sz="3200" u="sng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  <a:p>
            <a:pPr marL="171450" indent="-171450" defTabSz="914400">
              <a:buFont typeface="Arial" pitchFamily="34" charset="0"/>
              <a:buChar char="•"/>
              <a:defRPr/>
            </a:pPr>
            <a:endParaRPr lang="en-US" sz="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Potential exposure during opening and mixing</a:t>
            </a:r>
          </a:p>
          <a:p>
            <a:pPr marL="171450" indent="-171450" defTabSz="914400"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habit of discarding empty sachets in the field</a:t>
            </a:r>
          </a:p>
          <a:p>
            <a:pPr marL="171450" indent="-171450" defTabSz="914400">
              <a:buFont typeface="Arial" pitchFamily="34" charset="0"/>
              <a:buChar char="•"/>
              <a:defRPr/>
            </a:pPr>
            <a:endParaRPr lang="en-US" sz="200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Residual material left after emptying sachet</a:t>
            </a:r>
          </a:p>
          <a:p>
            <a:pPr marL="171450" indent="-171450" defTabSz="914400">
              <a:buFont typeface="Arial" pitchFamily="34" charset="0"/>
              <a:buChar char="•"/>
              <a:defRPr/>
            </a:pPr>
            <a:endParaRPr lang="en-US" sz="2000" u="sng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" b="15894"/>
          <a:stretch>
            <a:fillRect/>
          </a:stretch>
        </p:blipFill>
        <p:spPr bwMode="auto">
          <a:xfrm>
            <a:off x="7335838" y="2411413"/>
            <a:ext cx="17129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134"/>
          <a:stretch>
            <a:fillRect/>
          </a:stretch>
        </p:blipFill>
        <p:spPr bwMode="auto">
          <a:xfrm>
            <a:off x="5105400" y="2357438"/>
            <a:ext cx="17875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4" b="-4356"/>
          <a:stretch>
            <a:fillRect/>
          </a:stretch>
        </p:blipFill>
        <p:spPr bwMode="auto">
          <a:xfrm>
            <a:off x="5411788" y="304800"/>
            <a:ext cx="1674812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r="3951" b="-7823"/>
          <a:stretch>
            <a:fillRect/>
          </a:stretch>
        </p:blipFill>
        <p:spPr bwMode="auto">
          <a:xfrm>
            <a:off x="7294563" y="304800"/>
            <a:ext cx="15748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27925" y="1978025"/>
            <a:ext cx="1325563" cy="215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cs typeface="Arial" pitchFamily="34" charset="0"/>
              </a:rPr>
              <a:t>residue inside  sachet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1013" y="1979613"/>
            <a:ext cx="1325562" cy="215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cs typeface="Arial" pitchFamily="34" charset="0"/>
              </a:rPr>
              <a:t>Do not rinse sachets</a:t>
            </a:r>
          </a:p>
        </p:txBody>
      </p:sp>
      <p:pic>
        <p:nvPicPr>
          <p:cNvPr id="512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6"/>
          <a:stretch>
            <a:fillRect/>
          </a:stretch>
        </p:blipFill>
        <p:spPr bwMode="auto">
          <a:xfrm>
            <a:off x="6073775" y="4679950"/>
            <a:ext cx="266223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29513" y="4327525"/>
            <a:ext cx="1323975" cy="214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cs typeface="Arial" pitchFamily="34" charset="0"/>
              </a:rPr>
              <a:t>Discarded into ditch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1925" y="4379913"/>
            <a:ext cx="1323975" cy="215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cs typeface="Arial" pitchFamily="34" charset="0"/>
              </a:rPr>
              <a:t>Discarded into  field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5900" y="6400800"/>
            <a:ext cx="1924050" cy="214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prstClr val="black"/>
                </a:solidFill>
                <a:cs typeface="Arial" pitchFamily="34" charset="0"/>
              </a:rPr>
              <a:t>Still there after  years gone by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1524000" y="4510088"/>
            <a:ext cx="2819400" cy="747712"/>
          </a:xfrm>
          <a:prstGeom prst="rect">
            <a:avLst/>
          </a:prstGeom>
          <a:noFill/>
          <a:ln w="349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</a:rPr>
              <a:t>0.5ml  left * 500 million sachets =  2.5 million liters  of waste</a:t>
            </a:r>
          </a:p>
        </p:txBody>
      </p:sp>
      <p:sp>
        <p:nvSpPr>
          <p:cNvPr id="5134" name="TextBox 16"/>
          <p:cNvSpPr txBox="1">
            <a:spLocks noChangeArrowheads="1"/>
          </p:cNvSpPr>
          <p:nvPr/>
        </p:nvSpPr>
        <p:spPr bwMode="auto">
          <a:xfrm>
            <a:off x="914400" y="5410200"/>
            <a:ext cx="4327525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For a 5 ml sachet , leaving half a ml in the sachet  after emptying means that the target dosage will be off by 10% </a:t>
            </a:r>
          </a:p>
        </p:txBody>
      </p:sp>
    </p:spTree>
    <p:extLst>
      <p:ext uri="{BB962C8B-B14F-4D97-AF65-F5344CB8AC3E}">
        <p14:creationId xmlns:p14="http://schemas.microsoft.com/office/powerpoint/2010/main" val="40296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Sachet Disposal – A Critical Issue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Need an expert-Industry direction</a:t>
            </a:r>
          </a:p>
          <a:p>
            <a:pPr eaLnBrk="1" hangingPunct="1"/>
            <a:r>
              <a:rPr lang="en-US" smtClean="0"/>
              <a:t>How to deal with contaminated sachets?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3122613"/>
            <a:ext cx="5486400" cy="646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Every 2000 empty sachets  (= 40 cartons) may contain about 1 Liter of leftover pesticide </a:t>
            </a:r>
          </a:p>
        </p:txBody>
      </p:sp>
      <p:pic>
        <p:nvPicPr>
          <p:cNvPr id="71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4191000"/>
            <a:ext cx="3089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67050"/>
            <a:ext cx="28956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"/>
          <p:cNvSpPr txBox="1">
            <a:spLocks noChangeArrowheads="1"/>
          </p:cNvSpPr>
          <p:nvPr/>
        </p:nvSpPr>
        <p:spPr bwMode="auto">
          <a:xfrm>
            <a:off x="611189" y="1125538"/>
            <a:ext cx="54387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smtClean="0">
                <a:solidFill>
                  <a:srgbClr val="006600"/>
                </a:solidFill>
                <a:latin typeface="Calibri" pitchFamily="34" charset="0"/>
              </a:rPr>
              <a:t>Status per continent</a:t>
            </a:r>
            <a:endParaRPr lang="en-US" smtClean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09601" y="274638"/>
            <a:ext cx="8355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4000" dirty="0">
                <a:solidFill>
                  <a:srgbClr val="006600"/>
                </a:solidFill>
                <a:latin typeface="Calibri" pitchFamily="34" charset="0"/>
              </a:rPr>
              <a:t>Collection Programs 2012</a:t>
            </a:r>
            <a:endParaRPr lang="en-GB" sz="1600" dirty="0">
              <a:solidFill>
                <a:srgbClr val="006600"/>
              </a:solidFill>
              <a:latin typeface="Calibri" pitchFamily="34" charset="0"/>
            </a:endParaRPr>
          </a:p>
        </p:txBody>
      </p:sp>
      <p:cxnSp>
        <p:nvCxnSpPr>
          <p:cNvPr id="49" name="Gerade Verbindung 48"/>
          <p:cNvCxnSpPr/>
          <p:nvPr/>
        </p:nvCxnSpPr>
        <p:spPr>
          <a:xfrm>
            <a:off x="4262438" y="1790701"/>
            <a:ext cx="0" cy="4322763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8964613" y="1779588"/>
            <a:ext cx="0" cy="432276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6507163" y="1781175"/>
            <a:ext cx="12700" cy="4951413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3" t="30414" b="30946"/>
          <a:stretch>
            <a:fillRect/>
          </a:stretch>
        </p:blipFill>
        <p:spPr bwMode="auto">
          <a:xfrm>
            <a:off x="629407" y="5462588"/>
            <a:ext cx="14763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Line 17"/>
          <p:cNvSpPr>
            <a:spLocks noChangeShapeType="1"/>
          </p:cNvSpPr>
          <p:nvPr/>
        </p:nvSpPr>
        <p:spPr bwMode="auto">
          <a:xfrm>
            <a:off x="8974138" y="1798638"/>
            <a:ext cx="0" cy="3816350"/>
          </a:xfrm>
          <a:prstGeom prst="line">
            <a:avLst/>
          </a:prstGeom>
          <a:noFill/>
          <a:ln w="139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2160589" y="1804989"/>
            <a:ext cx="14287" cy="4833937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 txBox="1">
            <a:spLocks/>
          </p:cNvSpPr>
          <p:nvPr/>
        </p:nvSpPr>
        <p:spPr bwMode="auto">
          <a:xfrm>
            <a:off x="304800" y="6530976"/>
            <a:ext cx="633413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8488" y="1900238"/>
          <a:ext cx="1039812" cy="31369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9812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Africa/</a:t>
                      </a:r>
                    </a:p>
                    <a:p>
                      <a:r>
                        <a:rPr lang="en-US" sz="1000" dirty="0" smtClean="0"/>
                        <a:t>Middle</a:t>
                      </a:r>
                      <a:r>
                        <a:rPr lang="en-US" sz="1000" baseline="0" dirty="0" smtClean="0"/>
                        <a:t> East</a:t>
                      </a:r>
                      <a:endParaRPr lang="en-US" sz="1000" dirty="0"/>
                    </a:p>
                  </a:txBody>
                  <a:tcPr marL="91332" marR="91332"/>
                </a:tc>
              </a:tr>
              <a:tr h="25755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Botswana</a:t>
                      </a:r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78603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Cameroon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5214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Ghana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6131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Kenya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7048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Madagascar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Malawi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6507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Namibia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South Africa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332" marR="91332">
                    <a:solidFill>
                      <a:srgbClr val="006600"/>
                    </a:solidFill>
                  </a:tcPr>
                </a:tc>
              </a:tr>
              <a:tr h="27154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Swaziland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Uganda</a:t>
                      </a:r>
                      <a:endParaRPr lang="en-US" sz="1000" b="1" dirty="0"/>
                    </a:p>
                  </a:txBody>
                  <a:tcPr marL="91332" marR="91332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306638" y="1870075"/>
          <a:ext cx="1041400" cy="34226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400"/>
              </a:tblGrid>
              <a:tr h="39629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Asia/</a:t>
                      </a:r>
                    </a:p>
                    <a:p>
                      <a:r>
                        <a:rPr lang="en-US" sz="1000" dirty="0" smtClean="0"/>
                        <a:t>Pacific</a:t>
                      </a:r>
                    </a:p>
                  </a:txBody>
                  <a:tcPr marL="91472" marR="91472" marT="45726" marB="45726"/>
                </a:tc>
              </a:tr>
              <a:tr h="25759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Australia</a:t>
                      </a:r>
                    </a:p>
                  </a:txBody>
                  <a:tcPr marL="91472" marR="91472" marT="45726" marB="45726">
                    <a:solidFill>
                      <a:srgbClr val="006600"/>
                    </a:solidFill>
                  </a:tcPr>
                </a:tc>
              </a:tr>
              <a:tr h="257596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Bangladesh</a:t>
                      </a:r>
                    </a:p>
                  </a:txBody>
                  <a:tcPr marL="91472" marR="91472" marT="45726" marB="45726">
                    <a:solidFill>
                      <a:schemeClr val="accent1"/>
                    </a:solidFill>
                  </a:tcPr>
                </a:tc>
              </a:tr>
              <a:tr h="27864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China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rgbClr val="92D050"/>
                    </a:solidFill>
                  </a:tcPr>
                </a:tc>
              </a:tr>
              <a:tr h="252186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India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chemeClr val="accent1"/>
                    </a:solidFill>
                  </a:tcPr>
                </a:tc>
              </a:tr>
              <a:tr h="261357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Indonesia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rgbClr val="92D050"/>
                    </a:solidFill>
                  </a:tcPr>
                </a:tc>
              </a:tr>
              <a:tr h="270529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Japan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72" marR="91472" marT="45726" marB="45726">
                    <a:solidFill>
                      <a:srgbClr val="006600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Korea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72" marR="91472" marT="45726" marB="45726">
                    <a:solidFill>
                      <a:srgbClr val="006600"/>
                    </a:solidFill>
                  </a:tcPr>
                </a:tc>
              </a:tr>
              <a:tr h="26511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Malaysia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rgbClr val="92D050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New Zealand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72" marR="91472" marT="45726" marB="45726">
                    <a:solidFill>
                      <a:srgbClr val="006600"/>
                    </a:solidFill>
                  </a:tcPr>
                </a:tc>
              </a:tr>
              <a:tr h="27158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Sri Lanka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rgbClr val="92D050"/>
                    </a:solidFill>
                  </a:tcPr>
                </a:tc>
              </a:tr>
              <a:tr h="27158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Thailand</a:t>
                      </a:r>
                      <a:endParaRPr lang="en-US" sz="1000" b="1" dirty="0"/>
                    </a:p>
                  </a:txBody>
                  <a:tcPr marL="91472" marR="91472" marT="45726" marB="45726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022725" y="1890713"/>
          <a:ext cx="2070100" cy="3914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8069"/>
                <a:gridCol w="1052031"/>
              </a:tblGrid>
              <a:tr h="3708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Europe</a:t>
                      </a:r>
                    </a:p>
                  </a:txBody>
                  <a:tcPr marL="91488" marR="91488" marT="45716" marB="45716"/>
                </a:tc>
                <a:tc hMerge="1">
                  <a:txBody>
                    <a:bodyPr/>
                    <a:lstStyle/>
                    <a:p>
                      <a:endParaRPr lang="en-US" sz="1000" dirty="0" smtClean="0"/>
                    </a:p>
                  </a:txBody>
                  <a:tcPr/>
                </a:tc>
              </a:tr>
              <a:tr h="25754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Austria</a:t>
                      </a: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Luxemburg</a:t>
                      </a: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25754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Belgium</a:t>
                      </a: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Poland</a:t>
                      </a: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278582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Bulgaria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Portugal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25213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Croatia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Romania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26129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Czech Rep.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Russia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</a:tr>
              <a:tr h="26129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Eire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Slovakia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</a:tr>
              <a:tr h="270469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France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Slovenia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</a:tr>
              <a:tr h="243832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Germany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Spain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396232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Greece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The Netherlands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</a:tr>
              <a:tr h="250480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Hungry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88" marR="91488" marT="45716" marB="45716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Turkey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</a:tr>
              <a:tr h="27152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Kazakhstan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Ukraine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</a:tr>
              <a:tr h="27152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Latvia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Uzbekistan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chemeClr val="accent1"/>
                    </a:solidFill>
                  </a:tcPr>
                </a:tc>
              </a:tr>
              <a:tr h="271524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Lithuania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UK</a:t>
                      </a:r>
                      <a:endParaRPr lang="en-US" sz="1000" b="1" dirty="0"/>
                    </a:p>
                  </a:txBody>
                  <a:tcPr marL="91488" marR="91488" marT="45716" marB="45716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745288" y="1900239"/>
          <a:ext cx="1041400" cy="9112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400"/>
              </a:tblGrid>
              <a:tr h="39622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North</a:t>
                      </a:r>
                    </a:p>
                    <a:p>
                      <a:r>
                        <a:rPr lang="en-US" sz="1000" dirty="0" smtClean="0"/>
                        <a:t>America</a:t>
                      </a:r>
                    </a:p>
                  </a:txBody>
                  <a:tcPr marL="91472" marR="91472" marT="45710" marB="45710"/>
                </a:tc>
              </a:tr>
              <a:tr h="257504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Canada</a:t>
                      </a:r>
                    </a:p>
                  </a:txBody>
                  <a:tcPr marL="91472" marR="91472" marT="45710" marB="45710">
                    <a:solidFill>
                      <a:srgbClr val="006600"/>
                    </a:solidFill>
                  </a:tcPr>
                </a:tc>
              </a:tr>
              <a:tr h="257504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USA</a:t>
                      </a:r>
                    </a:p>
                  </a:txBody>
                  <a:tcPr marL="91472" marR="91472" marT="45710" marB="45710"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746876" y="3040064"/>
          <a:ext cx="2027238" cy="28448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7687"/>
                <a:gridCol w="1009551"/>
              </a:tblGrid>
              <a:tr h="37087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Latin</a:t>
                      </a:r>
                      <a:r>
                        <a:rPr lang="en-US" sz="1000" baseline="0" dirty="0" smtClean="0"/>
                        <a:t> America</a:t>
                      </a:r>
                      <a:endParaRPr lang="en-US" sz="1000" dirty="0" smtClean="0"/>
                    </a:p>
                  </a:txBody>
                  <a:tcPr marL="91454" marR="91454" marT="45724" marB="45724"/>
                </a:tc>
                <a:tc hMerge="1">
                  <a:txBody>
                    <a:bodyPr/>
                    <a:lstStyle/>
                    <a:p>
                      <a:endParaRPr lang="en-US" sz="1000" dirty="0" smtClean="0"/>
                    </a:p>
                  </a:txBody>
                  <a:tcPr/>
                </a:tc>
              </a:tr>
              <a:tr h="25758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Argentina</a:t>
                      </a: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Guatemala</a:t>
                      </a: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5758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Bolivia</a:t>
                      </a: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Honduras</a:t>
                      </a: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78634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Brazil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Mexico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5217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Chile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Nicaragua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6134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Colombia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Panama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6134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Costa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</a:rPr>
                        <a:t> Rica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Paraguay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39627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Dom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</a:rPr>
                        <a:t> Republic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Peru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43863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Ecuador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Uruguay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  <a:tr h="265109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El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</a:rPr>
                        <a:t> Salvador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Venezuela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724" marB="45724"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30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Issues, Trends &amp; Future Observations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Reduction</a:t>
            </a:r>
          </a:p>
          <a:p>
            <a:pPr lvl="1"/>
            <a:r>
              <a:rPr lang="en-US" dirty="0" smtClean="0"/>
              <a:t>Improving rinse rates</a:t>
            </a:r>
          </a:p>
          <a:p>
            <a:pPr lvl="1"/>
            <a:r>
              <a:rPr lang="en-US" dirty="0" smtClean="0"/>
              <a:t>Recycled product end user assurance process</a:t>
            </a:r>
          </a:p>
          <a:p>
            <a:pPr lvl="1"/>
            <a:r>
              <a:rPr lang="en-US" dirty="0" smtClean="0"/>
              <a:t>New product EH&amp;S testing</a:t>
            </a:r>
          </a:p>
          <a:p>
            <a:r>
              <a:rPr lang="en-US" dirty="0" smtClean="0"/>
              <a:t>Improved Collection Rates</a:t>
            </a:r>
          </a:p>
          <a:p>
            <a:pPr lvl="1"/>
            <a:r>
              <a:rPr lang="en-US" dirty="0" smtClean="0"/>
              <a:t>User awareness</a:t>
            </a:r>
          </a:p>
          <a:p>
            <a:pPr lvl="1"/>
            <a:r>
              <a:rPr lang="en-US" dirty="0" smtClean="0"/>
              <a:t>Accessibility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Issues, Trends &amp; Future Observations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Program efficiencies</a:t>
            </a:r>
          </a:p>
          <a:p>
            <a:pPr lvl="1"/>
            <a:r>
              <a:rPr lang="en-US" dirty="0" smtClean="0"/>
              <a:t>Collection sites/dates/partners</a:t>
            </a:r>
          </a:p>
          <a:p>
            <a:pPr lvl="1"/>
            <a:r>
              <a:rPr lang="en-US" dirty="0" smtClean="0"/>
              <a:t>Free riders</a:t>
            </a:r>
          </a:p>
          <a:p>
            <a:pPr lvl="1"/>
            <a:r>
              <a:rPr lang="en-US" dirty="0" smtClean="0"/>
              <a:t>Recycling </a:t>
            </a:r>
            <a:r>
              <a:rPr lang="en-US" dirty="0" err="1" smtClean="0"/>
              <a:t>vs</a:t>
            </a:r>
            <a:r>
              <a:rPr lang="en-US" dirty="0" smtClean="0"/>
              <a:t> energy recovery</a:t>
            </a:r>
          </a:p>
          <a:p>
            <a:pPr lvl="1"/>
            <a:r>
              <a:rPr lang="en-US" dirty="0" smtClean="0"/>
              <a:t>Product pooling</a:t>
            </a:r>
          </a:p>
          <a:p>
            <a:pPr lvl="1"/>
            <a:r>
              <a:rPr lang="en-US" dirty="0" smtClean="0"/>
              <a:t>Adding value to recycled materials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dditional complimentary waste streams</a:t>
            </a:r>
          </a:p>
          <a:p>
            <a:pPr lvl="1"/>
            <a:r>
              <a:rPr lang="en-US" dirty="0" smtClean="0"/>
              <a:t>ISO/QM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3241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Issues, Trends &amp; Future Observations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 Involvement</a:t>
            </a:r>
          </a:p>
          <a:p>
            <a:pPr lvl="1"/>
            <a:r>
              <a:rPr lang="en-US" dirty="0" smtClean="0"/>
              <a:t>Help or hindrance?</a:t>
            </a:r>
          </a:p>
          <a:p>
            <a:pPr lvl="1"/>
            <a:r>
              <a:rPr lang="en-US" dirty="0" smtClean="0"/>
              <a:t>Role of federal, provincial/state &amp; municipal</a:t>
            </a:r>
          </a:p>
          <a:p>
            <a:pPr marL="457176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58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Russel Hurst</a:t>
            </a:r>
          </a:p>
          <a:p>
            <a:pPr marL="0" indent="0" algn="ctr">
              <a:buNone/>
            </a:pPr>
            <a:r>
              <a:rPr lang="en-US" dirty="0" smtClean="0"/>
              <a:t>CleanFARMS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hurstr@cleanfarms.ca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8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957513" y="2335214"/>
            <a:ext cx="1509712" cy="566737"/>
            <a:chOff x="1693" y="920"/>
            <a:chExt cx="1133" cy="426"/>
          </a:xfrm>
          <a:solidFill>
            <a:srgbClr val="009900"/>
          </a:solidFill>
        </p:grpSpPr>
        <p:sp>
          <p:nvSpPr>
            <p:cNvPr id="4" name="Freeform 5"/>
            <p:cNvSpPr>
              <a:spLocks noChangeAspect="1"/>
            </p:cNvSpPr>
            <p:nvPr/>
          </p:nvSpPr>
          <p:spPr bwMode="auto">
            <a:xfrm>
              <a:off x="2690" y="966"/>
              <a:ext cx="136" cy="60"/>
            </a:xfrm>
            <a:custGeom>
              <a:avLst/>
              <a:gdLst>
                <a:gd name="T0" fmla="*/ 95 w 104"/>
                <a:gd name="T1" fmla="*/ 21 h 45"/>
                <a:gd name="T2" fmla="*/ 41 w 104"/>
                <a:gd name="T3" fmla="*/ 21 h 45"/>
                <a:gd name="T4" fmla="*/ 0 w 104"/>
                <a:gd name="T5" fmla="*/ 27 h 45"/>
                <a:gd name="T6" fmla="*/ 9 w 104"/>
                <a:gd name="T7" fmla="*/ 48 h 45"/>
                <a:gd name="T8" fmla="*/ 41 w 104"/>
                <a:gd name="T9" fmla="*/ 41 h 45"/>
                <a:gd name="T10" fmla="*/ 46 w 104"/>
                <a:gd name="T11" fmla="*/ 55 h 45"/>
                <a:gd name="T12" fmla="*/ 16 w 104"/>
                <a:gd name="T13" fmla="*/ 59 h 45"/>
                <a:gd name="T14" fmla="*/ 65 w 104"/>
                <a:gd name="T15" fmla="*/ 87 h 45"/>
                <a:gd name="T16" fmla="*/ 107 w 104"/>
                <a:gd name="T17" fmla="*/ 101 h 45"/>
                <a:gd name="T18" fmla="*/ 133 w 104"/>
                <a:gd name="T19" fmla="*/ 87 h 45"/>
                <a:gd name="T20" fmla="*/ 162 w 104"/>
                <a:gd name="T21" fmla="*/ 65 h 45"/>
                <a:gd name="T22" fmla="*/ 169 w 104"/>
                <a:gd name="T23" fmla="*/ 79 h 45"/>
                <a:gd name="T24" fmla="*/ 212 w 104"/>
                <a:gd name="T25" fmla="*/ 73 h 45"/>
                <a:gd name="T26" fmla="*/ 218 w 104"/>
                <a:gd name="T27" fmla="*/ 87 h 45"/>
                <a:gd name="T28" fmla="*/ 123 w 104"/>
                <a:gd name="T29" fmla="*/ 112 h 45"/>
                <a:gd name="T30" fmla="*/ 111 w 104"/>
                <a:gd name="T31" fmla="*/ 116 h 45"/>
                <a:gd name="T32" fmla="*/ 226 w 104"/>
                <a:gd name="T33" fmla="*/ 116 h 45"/>
                <a:gd name="T34" fmla="*/ 179 w 104"/>
                <a:gd name="T35" fmla="*/ 127 h 45"/>
                <a:gd name="T36" fmla="*/ 199 w 104"/>
                <a:gd name="T37" fmla="*/ 135 h 45"/>
                <a:gd name="T38" fmla="*/ 129 w 104"/>
                <a:gd name="T39" fmla="*/ 140 h 45"/>
                <a:gd name="T40" fmla="*/ 211 w 104"/>
                <a:gd name="T41" fmla="*/ 169 h 45"/>
                <a:gd name="T42" fmla="*/ 238 w 104"/>
                <a:gd name="T43" fmla="*/ 191 h 45"/>
                <a:gd name="T44" fmla="*/ 246 w 104"/>
                <a:gd name="T45" fmla="*/ 177 h 45"/>
                <a:gd name="T46" fmla="*/ 284 w 104"/>
                <a:gd name="T47" fmla="*/ 140 h 45"/>
                <a:gd name="T48" fmla="*/ 302 w 104"/>
                <a:gd name="T49" fmla="*/ 112 h 45"/>
                <a:gd name="T50" fmla="*/ 311 w 104"/>
                <a:gd name="T51" fmla="*/ 92 h 45"/>
                <a:gd name="T52" fmla="*/ 399 w 104"/>
                <a:gd name="T53" fmla="*/ 65 h 45"/>
                <a:gd name="T54" fmla="*/ 296 w 104"/>
                <a:gd name="T55" fmla="*/ 49 h 45"/>
                <a:gd name="T56" fmla="*/ 285 w 104"/>
                <a:gd name="T57" fmla="*/ 28 h 45"/>
                <a:gd name="T58" fmla="*/ 256 w 104"/>
                <a:gd name="T59" fmla="*/ 37 h 45"/>
                <a:gd name="T60" fmla="*/ 250 w 104"/>
                <a:gd name="T61" fmla="*/ 27 h 45"/>
                <a:gd name="T62" fmla="*/ 199 w 104"/>
                <a:gd name="T63" fmla="*/ 0 h 45"/>
                <a:gd name="T64" fmla="*/ 211 w 104"/>
                <a:gd name="T65" fmla="*/ 64 h 45"/>
                <a:gd name="T66" fmla="*/ 137 w 104"/>
                <a:gd name="T67" fmla="*/ 12 h 45"/>
                <a:gd name="T68" fmla="*/ 115 w 104"/>
                <a:gd name="T69" fmla="*/ 37 h 45"/>
                <a:gd name="T70" fmla="*/ 78 w 104"/>
                <a:gd name="T71" fmla="*/ 27 h 45"/>
                <a:gd name="T72" fmla="*/ 95 w 104"/>
                <a:gd name="T73" fmla="*/ 21 h 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4"/>
                <a:gd name="T112" fmla="*/ 0 h 45"/>
                <a:gd name="T113" fmla="*/ 104 w 104"/>
                <a:gd name="T114" fmla="*/ 45 h 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4" h="45">
                  <a:moveTo>
                    <a:pt x="25" y="5"/>
                  </a:moveTo>
                  <a:lnTo>
                    <a:pt x="11" y="5"/>
                  </a:lnTo>
                  <a:lnTo>
                    <a:pt x="0" y="6"/>
                  </a:lnTo>
                  <a:lnTo>
                    <a:pt x="2" y="11"/>
                  </a:lnTo>
                  <a:lnTo>
                    <a:pt x="11" y="10"/>
                  </a:lnTo>
                  <a:lnTo>
                    <a:pt x="12" y="13"/>
                  </a:lnTo>
                  <a:lnTo>
                    <a:pt x="4" y="14"/>
                  </a:lnTo>
                  <a:lnTo>
                    <a:pt x="17" y="21"/>
                  </a:lnTo>
                  <a:lnTo>
                    <a:pt x="28" y="24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44" y="19"/>
                  </a:lnTo>
                  <a:lnTo>
                    <a:pt x="56" y="17"/>
                  </a:lnTo>
                  <a:lnTo>
                    <a:pt x="57" y="21"/>
                  </a:lnTo>
                  <a:lnTo>
                    <a:pt x="32" y="26"/>
                  </a:lnTo>
                  <a:lnTo>
                    <a:pt x="29" y="28"/>
                  </a:lnTo>
                  <a:lnTo>
                    <a:pt x="59" y="28"/>
                  </a:lnTo>
                  <a:lnTo>
                    <a:pt x="47" y="30"/>
                  </a:lnTo>
                  <a:lnTo>
                    <a:pt x="52" y="32"/>
                  </a:lnTo>
                  <a:lnTo>
                    <a:pt x="34" y="33"/>
                  </a:lnTo>
                  <a:lnTo>
                    <a:pt x="55" y="40"/>
                  </a:lnTo>
                  <a:lnTo>
                    <a:pt x="62" y="45"/>
                  </a:lnTo>
                  <a:lnTo>
                    <a:pt x="64" y="42"/>
                  </a:lnTo>
                  <a:lnTo>
                    <a:pt x="74" y="33"/>
                  </a:lnTo>
                  <a:lnTo>
                    <a:pt x="79" y="26"/>
                  </a:lnTo>
                  <a:lnTo>
                    <a:pt x="81" y="22"/>
                  </a:lnTo>
                  <a:lnTo>
                    <a:pt x="104" y="16"/>
                  </a:lnTo>
                  <a:lnTo>
                    <a:pt x="77" y="12"/>
                  </a:lnTo>
                  <a:lnTo>
                    <a:pt x="75" y="7"/>
                  </a:lnTo>
                  <a:lnTo>
                    <a:pt x="67" y="9"/>
                  </a:lnTo>
                  <a:lnTo>
                    <a:pt x="66" y="6"/>
                  </a:lnTo>
                  <a:lnTo>
                    <a:pt x="52" y="0"/>
                  </a:lnTo>
                  <a:lnTo>
                    <a:pt x="55" y="15"/>
                  </a:lnTo>
                  <a:lnTo>
                    <a:pt x="36" y="3"/>
                  </a:lnTo>
                  <a:lnTo>
                    <a:pt x="30" y="9"/>
                  </a:lnTo>
                  <a:lnTo>
                    <a:pt x="21" y="6"/>
                  </a:lnTo>
                  <a:lnTo>
                    <a:pt x="25" y="5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Freeform 6"/>
            <p:cNvSpPr>
              <a:spLocks noChangeAspect="1"/>
            </p:cNvSpPr>
            <p:nvPr/>
          </p:nvSpPr>
          <p:spPr bwMode="auto">
            <a:xfrm>
              <a:off x="1693" y="920"/>
              <a:ext cx="786" cy="426"/>
            </a:xfrm>
            <a:custGeom>
              <a:avLst/>
              <a:gdLst>
                <a:gd name="T0" fmla="*/ 387 w 603"/>
                <a:gd name="T1" fmla="*/ 1023 h 323"/>
                <a:gd name="T2" fmla="*/ 463 w 603"/>
                <a:gd name="T3" fmla="*/ 1002 h 323"/>
                <a:gd name="T4" fmla="*/ 401 w 603"/>
                <a:gd name="T5" fmla="*/ 1064 h 323"/>
                <a:gd name="T6" fmla="*/ 433 w 603"/>
                <a:gd name="T7" fmla="*/ 1109 h 323"/>
                <a:gd name="T8" fmla="*/ 459 w 603"/>
                <a:gd name="T9" fmla="*/ 1174 h 323"/>
                <a:gd name="T10" fmla="*/ 474 w 603"/>
                <a:gd name="T11" fmla="*/ 1204 h 323"/>
                <a:gd name="T12" fmla="*/ 516 w 603"/>
                <a:gd name="T13" fmla="*/ 1237 h 323"/>
                <a:gd name="T14" fmla="*/ 592 w 603"/>
                <a:gd name="T15" fmla="*/ 1254 h 323"/>
                <a:gd name="T16" fmla="*/ 626 w 603"/>
                <a:gd name="T17" fmla="*/ 1289 h 323"/>
                <a:gd name="T18" fmla="*/ 721 w 603"/>
                <a:gd name="T19" fmla="*/ 1253 h 323"/>
                <a:gd name="T20" fmla="*/ 735 w 603"/>
                <a:gd name="T21" fmla="*/ 1216 h 323"/>
                <a:gd name="T22" fmla="*/ 778 w 603"/>
                <a:gd name="T23" fmla="*/ 1161 h 323"/>
                <a:gd name="T24" fmla="*/ 816 w 603"/>
                <a:gd name="T25" fmla="*/ 1089 h 323"/>
                <a:gd name="T26" fmla="*/ 855 w 603"/>
                <a:gd name="T27" fmla="*/ 1052 h 323"/>
                <a:gd name="T28" fmla="*/ 940 w 603"/>
                <a:gd name="T29" fmla="*/ 951 h 323"/>
                <a:gd name="T30" fmla="*/ 1051 w 603"/>
                <a:gd name="T31" fmla="*/ 922 h 323"/>
                <a:gd name="T32" fmla="*/ 1255 w 603"/>
                <a:gd name="T33" fmla="*/ 841 h 323"/>
                <a:gd name="T34" fmla="*/ 1438 w 603"/>
                <a:gd name="T35" fmla="*/ 786 h 323"/>
                <a:gd name="T36" fmla="*/ 1760 w 603"/>
                <a:gd name="T37" fmla="*/ 675 h 323"/>
                <a:gd name="T38" fmla="*/ 1541 w 603"/>
                <a:gd name="T39" fmla="*/ 626 h 323"/>
                <a:gd name="T40" fmla="*/ 1547 w 603"/>
                <a:gd name="T41" fmla="*/ 567 h 323"/>
                <a:gd name="T42" fmla="*/ 1796 w 603"/>
                <a:gd name="T43" fmla="*/ 653 h 323"/>
                <a:gd name="T44" fmla="*/ 1773 w 603"/>
                <a:gd name="T45" fmla="*/ 571 h 323"/>
                <a:gd name="T46" fmla="*/ 1607 w 603"/>
                <a:gd name="T47" fmla="*/ 518 h 323"/>
                <a:gd name="T48" fmla="*/ 1678 w 603"/>
                <a:gd name="T49" fmla="*/ 491 h 323"/>
                <a:gd name="T50" fmla="*/ 1820 w 603"/>
                <a:gd name="T51" fmla="*/ 496 h 323"/>
                <a:gd name="T52" fmla="*/ 1942 w 603"/>
                <a:gd name="T53" fmla="*/ 437 h 323"/>
                <a:gd name="T54" fmla="*/ 1838 w 603"/>
                <a:gd name="T55" fmla="*/ 367 h 323"/>
                <a:gd name="T56" fmla="*/ 1859 w 603"/>
                <a:gd name="T57" fmla="*/ 323 h 323"/>
                <a:gd name="T58" fmla="*/ 1987 w 603"/>
                <a:gd name="T59" fmla="*/ 264 h 323"/>
                <a:gd name="T60" fmla="*/ 1970 w 603"/>
                <a:gd name="T61" fmla="*/ 185 h 323"/>
                <a:gd name="T62" fmla="*/ 2116 w 603"/>
                <a:gd name="T63" fmla="*/ 121 h 323"/>
                <a:gd name="T64" fmla="*/ 1992 w 603"/>
                <a:gd name="T65" fmla="*/ 86 h 323"/>
                <a:gd name="T66" fmla="*/ 1747 w 603"/>
                <a:gd name="T67" fmla="*/ 86 h 323"/>
                <a:gd name="T68" fmla="*/ 1837 w 603"/>
                <a:gd name="T69" fmla="*/ 26 h 323"/>
                <a:gd name="T70" fmla="*/ 1396 w 603"/>
                <a:gd name="T71" fmla="*/ 12 h 323"/>
                <a:gd name="T72" fmla="*/ 1249 w 603"/>
                <a:gd name="T73" fmla="*/ 26 h 323"/>
                <a:gd name="T74" fmla="*/ 1150 w 603"/>
                <a:gd name="T75" fmla="*/ 55 h 323"/>
                <a:gd name="T76" fmla="*/ 806 w 603"/>
                <a:gd name="T77" fmla="*/ 78 h 323"/>
                <a:gd name="T78" fmla="*/ 536 w 603"/>
                <a:gd name="T79" fmla="*/ 92 h 323"/>
                <a:gd name="T80" fmla="*/ 345 w 603"/>
                <a:gd name="T81" fmla="*/ 160 h 323"/>
                <a:gd name="T82" fmla="*/ 73 w 603"/>
                <a:gd name="T83" fmla="*/ 264 h 323"/>
                <a:gd name="T84" fmla="*/ 139 w 603"/>
                <a:gd name="T85" fmla="*/ 288 h 323"/>
                <a:gd name="T86" fmla="*/ 151 w 603"/>
                <a:gd name="T87" fmla="*/ 343 h 323"/>
                <a:gd name="T88" fmla="*/ 480 w 603"/>
                <a:gd name="T89" fmla="*/ 425 h 323"/>
                <a:gd name="T90" fmla="*/ 488 w 603"/>
                <a:gd name="T91" fmla="*/ 504 h 323"/>
                <a:gd name="T92" fmla="*/ 494 w 603"/>
                <a:gd name="T93" fmla="*/ 590 h 323"/>
                <a:gd name="T94" fmla="*/ 583 w 603"/>
                <a:gd name="T95" fmla="*/ 599 h 323"/>
                <a:gd name="T96" fmla="*/ 592 w 603"/>
                <a:gd name="T97" fmla="*/ 634 h 323"/>
                <a:gd name="T98" fmla="*/ 575 w 603"/>
                <a:gd name="T99" fmla="*/ 711 h 323"/>
                <a:gd name="T100" fmla="*/ 554 w 603"/>
                <a:gd name="T101" fmla="*/ 749 h 323"/>
                <a:gd name="T102" fmla="*/ 458 w 603"/>
                <a:gd name="T103" fmla="*/ 790 h 323"/>
                <a:gd name="T104" fmla="*/ 502 w 603"/>
                <a:gd name="T105" fmla="*/ 811 h 323"/>
                <a:gd name="T106" fmla="*/ 459 w 603"/>
                <a:gd name="T107" fmla="*/ 814 h 323"/>
                <a:gd name="T108" fmla="*/ 433 w 603"/>
                <a:gd name="T109" fmla="*/ 863 h 323"/>
                <a:gd name="T110" fmla="*/ 450 w 603"/>
                <a:gd name="T111" fmla="*/ 880 h 323"/>
                <a:gd name="T112" fmla="*/ 381 w 603"/>
                <a:gd name="T113" fmla="*/ 936 h 32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3"/>
                <a:gd name="T172" fmla="*/ 0 h 323"/>
                <a:gd name="T173" fmla="*/ 603 w 603"/>
                <a:gd name="T174" fmla="*/ 323 h 32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3" h="323">
                  <a:moveTo>
                    <a:pt x="127" y="235"/>
                  </a:moveTo>
                  <a:lnTo>
                    <a:pt x="111" y="239"/>
                  </a:lnTo>
                  <a:lnTo>
                    <a:pt x="106" y="243"/>
                  </a:lnTo>
                  <a:lnTo>
                    <a:pt x="105" y="247"/>
                  </a:lnTo>
                  <a:lnTo>
                    <a:pt x="115" y="246"/>
                  </a:lnTo>
                  <a:lnTo>
                    <a:pt x="110" y="248"/>
                  </a:lnTo>
                  <a:lnTo>
                    <a:pt x="103" y="256"/>
                  </a:lnTo>
                  <a:lnTo>
                    <a:pt x="111" y="253"/>
                  </a:lnTo>
                  <a:lnTo>
                    <a:pt x="119" y="250"/>
                  </a:lnTo>
                  <a:lnTo>
                    <a:pt x="121" y="242"/>
                  </a:lnTo>
                  <a:lnTo>
                    <a:pt x="123" y="246"/>
                  </a:lnTo>
                  <a:lnTo>
                    <a:pt x="128" y="248"/>
                  </a:lnTo>
                  <a:lnTo>
                    <a:pt x="129" y="254"/>
                  </a:lnTo>
                  <a:lnTo>
                    <a:pt x="123" y="251"/>
                  </a:lnTo>
                  <a:lnTo>
                    <a:pt x="123" y="255"/>
                  </a:lnTo>
                  <a:lnTo>
                    <a:pt x="109" y="258"/>
                  </a:lnTo>
                  <a:lnTo>
                    <a:pt x="121" y="257"/>
                  </a:lnTo>
                  <a:lnTo>
                    <a:pt x="125" y="258"/>
                  </a:lnTo>
                  <a:lnTo>
                    <a:pt x="106" y="261"/>
                  </a:lnTo>
                  <a:lnTo>
                    <a:pt x="111" y="262"/>
                  </a:lnTo>
                  <a:lnTo>
                    <a:pt x="107" y="267"/>
                  </a:lnTo>
                  <a:lnTo>
                    <a:pt x="112" y="266"/>
                  </a:lnTo>
                  <a:lnTo>
                    <a:pt x="109" y="269"/>
                  </a:lnTo>
                  <a:lnTo>
                    <a:pt x="109" y="270"/>
                  </a:lnTo>
                  <a:lnTo>
                    <a:pt x="114" y="271"/>
                  </a:lnTo>
                  <a:lnTo>
                    <a:pt x="108" y="272"/>
                  </a:lnTo>
                  <a:lnTo>
                    <a:pt x="115" y="274"/>
                  </a:lnTo>
                  <a:lnTo>
                    <a:pt x="115" y="278"/>
                  </a:lnTo>
                  <a:lnTo>
                    <a:pt x="120" y="277"/>
                  </a:lnTo>
                  <a:lnTo>
                    <a:pt x="115" y="280"/>
                  </a:lnTo>
                  <a:lnTo>
                    <a:pt x="114" y="282"/>
                  </a:lnTo>
                  <a:lnTo>
                    <a:pt x="120" y="289"/>
                  </a:lnTo>
                  <a:lnTo>
                    <a:pt x="119" y="291"/>
                  </a:lnTo>
                  <a:lnTo>
                    <a:pt x="124" y="291"/>
                  </a:lnTo>
                  <a:lnTo>
                    <a:pt x="122" y="294"/>
                  </a:lnTo>
                  <a:lnTo>
                    <a:pt x="125" y="293"/>
                  </a:lnTo>
                  <a:lnTo>
                    <a:pt x="125" y="296"/>
                  </a:lnTo>
                  <a:lnTo>
                    <a:pt x="126" y="299"/>
                  </a:lnTo>
                  <a:lnTo>
                    <a:pt x="122" y="299"/>
                  </a:lnTo>
                  <a:lnTo>
                    <a:pt x="128" y="300"/>
                  </a:lnTo>
                  <a:lnTo>
                    <a:pt x="125" y="301"/>
                  </a:lnTo>
                  <a:lnTo>
                    <a:pt x="126" y="302"/>
                  </a:lnTo>
                  <a:lnTo>
                    <a:pt x="125" y="304"/>
                  </a:lnTo>
                  <a:lnTo>
                    <a:pt x="131" y="303"/>
                  </a:lnTo>
                  <a:lnTo>
                    <a:pt x="133" y="306"/>
                  </a:lnTo>
                  <a:lnTo>
                    <a:pt x="129" y="308"/>
                  </a:lnTo>
                  <a:lnTo>
                    <a:pt x="131" y="308"/>
                  </a:lnTo>
                  <a:lnTo>
                    <a:pt x="131" y="309"/>
                  </a:lnTo>
                  <a:lnTo>
                    <a:pt x="137" y="310"/>
                  </a:lnTo>
                  <a:lnTo>
                    <a:pt x="144" y="309"/>
                  </a:lnTo>
                  <a:lnTo>
                    <a:pt x="158" y="304"/>
                  </a:lnTo>
                  <a:lnTo>
                    <a:pt x="157" y="307"/>
                  </a:lnTo>
                  <a:lnTo>
                    <a:pt x="164" y="305"/>
                  </a:lnTo>
                  <a:lnTo>
                    <a:pt x="155" y="310"/>
                  </a:lnTo>
                  <a:lnTo>
                    <a:pt x="161" y="310"/>
                  </a:lnTo>
                  <a:lnTo>
                    <a:pt x="157" y="315"/>
                  </a:lnTo>
                  <a:lnTo>
                    <a:pt x="164" y="312"/>
                  </a:lnTo>
                  <a:lnTo>
                    <a:pt x="164" y="315"/>
                  </a:lnTo>
                  <a:lnTo>
                    <a:pt x="168" y="315"/>
                  </a:lnTo>
                  <a:lnTo>
                    <a:pt x="162" y="320"/>
                  </a:lnTo>
                  <a:lnTo>
                    <a:pt x="170" y="317"/>
                  </a:lnTo>
                  <a:lnTo>
                    <a:pt x="162" y="321"/>
                  </a:lnTo>
                  <a:lnTo>
                    <a:pt x="166" y="323"/>
                  </a:lnTo>
                  <a:lnTo>
                    <a:pt x="176" y="319"/>
                  </a:lnTo>
                  <a:lnTo>
                    <a:pt x="185" y="322"/>
                  </a:lnTo>
                  <a:lnTo>
                    <a:pt x="186" y="320"/>
                  </a:lnTo>
                  <a:lnTo>
                    <a:pt x="184" y="318"/>
                  </a:lnTo>
                  <a:lnTo>
                    <a:pt x="176" y="315"/>
                  </a:lnTo>
                  <a:lnTo>
                    <a:pt x="188" y="316"/>
                  </a:lnTo>
                  <a:lnTo>
                    <a:pt x="191" y="314"/>
                  </a:lnTo>
                  <a:lnTo>
                    <a:pt x="189" y="311"/>
                  </a:lnTo>
                  <a:lnTo>
                    <a:pt x="190" y="311"/>
                  </a:lnTo>
                  <a:lnTo>
                    <a:pt x="188" y="309"/>
                  </a:lnTo>
                  <a:lnTo>
                    <a:pt x="196" y="309"/>
                  </a:lnTo>
                  <a:lnTo>
                    <a:pt x="189" y="306"/>
                  </a:lnTo>
                  <a:lnTo>
                    <a:pt x="196" y="306"/>
                  </a:lnTo>
                  <a:lnTo>
                    <a:pt x="196" y="305"/>
                  </a:lnTo>
                  <a:lnTo>
                    <a:pt x="196" y="303"/>
                  </a:lnTo>
                  <a:lnTo>
                    <a:pt x="199" y="303"/>
                  </a:lnTo>
                  <a:lnTo>
                    <a:pt x="197" y="300"/>
                  </a:lnTo>
                  <a:lnTo>
                    <a:pt x="202" y="300"/>
                  </a:lnTo>
                  <a:lnTo>
                    <a:pt x="201" y="296"/>
                  </a:lnTo>
                  <a:lnTo>
                    <a:pt x="205" y="292"/>
                  </a:lnTo>
                  <a:lnTo>
                    <a:pt x="206" y="291"/>
                  </a:lnTo>
                  <a:lnTo>
                    <a:pt x="203" y="286"/>
                  </a:lnTo>
                  <a:lnTo>
                    <a:pt x="205" y="286"/>
                  </a:lnTo>
                  <a:lnTo>
                    <a:pt x="201" y="281"/>
                  </a:lnTo>
                  <a:lnTo>
                    <a:pt x="211" y="278"/>
                  </a:lnTo>
                  <a:lnTo>
                    <a:pt x="218" y="277"/>
                  </a:lnTo>
                  <a:lnTo>
                    <a:pt x="216" y="275"/>
                  </a:lnTo>
                  <a:lnTo>
                    <a:pt x="216" y="273"/>
                  </a:lnTo>
                  <a:lnTo>
                    <a:pt x="221" y="273"/>
                  </a:lnTo>
                  <a:lnTo>
                    <a:pt x="222" y="270"/>
                  </a:lnTo>
                  <a:lnTo>
                    <a:pt x="226" y="271"/>
                  </a:lnTo>
                  <a:lnTo>
                    <a:pt x="224" y="270"/>
                  </a:lnTo>
                  <a:lnTo>
                    <a:pt x="227" y="269"/>
                  </a:lnTo>
                  <a:lnTo>
                    <a:pt x="231" y="266"/>
                  </a:lnTo>
                  <a:lnTo>
                    <a:pt x="227" y="264"/>
                  </a:lnTo>
                  <a:lnTo>
                    <a:pt x="236" y="263"/>
                  </a:lnTo>
                  <a:lnTo>
                    <a:pt x="234" y="259"/>
                  </a:lnTo>
                  <a:lnTo>
                    <a:pt x="227" y="256"/>
                  </a:lnTo>
                  <a:lnTo>
                    <a:pt x="238" y="254"/>
                  </a:lnTo>
                  <a:lnTo>
                    <a:pt x="238" y="244"/>
                  </a:lnTo>
                  <a:lnTo>
                    <a:pt x="250" y="243"/>
                  </a:lnTo>
                  <a:lnTo>
                    <a:pt x="249" y="239"/>
                  </a:lnTo>
                  <a:lnTo>
                    <a:pt x="257" y="238"/>
                  </a:lnTo>
                  <a:lnTo>
                    <a:pt x="262" y="235"/>
                  </a:lnTo>
                  <a:lnTo>
                    <a:pt x="274" y="233"/>
                  </a:lnTo>
                  <a:lnTo>
                    <a:pt x="273" y="232"/>
                  </a:lnTo>
                  <a:lnTo>
                    <a:pt x="280" y="226"/>
                  </a:lnTo>
                  <a:lnTo>
                    <a:pt x="286" y="226"/>
                  </a:lnTo>
                  <a:lnTo>
                    <a:pt x="279" y="231"/>
                  </a:lnTo>
                  <a:lnTo>
                    <a:pt x="286" y="232"/>
                  </a:lnTo>
                  <a:lnTo>
                    <a:pt x="304" y="228"/>
                  </a:lnTo>
                  <a:lnTo>
                    <a:pt x="304" y="225"/>
                  </a:lnTo>
                  <a:lnTo>
                    <a:pt x="310" y="225"/>
                  </a:lnTo>
                  <a:lnTo>
                    <a:pt x="320" y="223"/>
                  </a:lnTo>
                  <a:lnTo>
                    <a:pt x="322" y="220"/>
                  </a:lnTo>
                  <a:lnTo>
                    <a:pt x="334" y="211"/>
                  </a:lnTo>
                  <a:lnTo>
                    <a:pt x="350" y="202"/>
                  </a:lnTo>
                  <a:lnTo>
                    <a:pt x="351" y="198"/>
                  </a:lnTo>
                  <a:lnTo>
                    <a:pt x="353" y="193"/>
                  </a:lnTo>
                  <a:lnTo>
                    <a:pt x="365" y="200"/>
                  </a:lnTo>
                  <a:lnTo>
                    <a:pt x="372" y="198"/>
                  </a:lnTo>
                  <a:lnTo>
                    <a:pt x="378" y="197"/>
                  </a:lnTo>
                  <a:lnTo>
                    <a:pt x="382" y="197"/>
                  </a:lnTo>
                  <a:lnTo>
                    <a:pt x="407" y="191"/>
                  </a:lnTo>
                  <a:lnTo>
                    <a:pt x="431" y="185"/>
                  </a:lnTo>
                  <a:lnTo>
                    <a:pt x="439" y="182"/>
                  </a:lnTo>
                  <a:lnTo>
                    <a:pt x="448" y="178"/>
                  </a:lnTo>
                  <a:lnTo>
                    <a:pt x="453" y="174"/>
                  </a:lnTo>
                  <a:lnTo>
                    <a:pt x="460" y="172"/>
                  </a:lnTo>
                  <a:lnTo>
                    <a:pt x="468" y="169"/>
                  </a:lnTo>
                  <a:lnTo>
                    <a:pt x="433" y="166"/>
                  </a:lnTo>
                  <a:lnTo>
                    <a:pt x="407" y="170"/>
                  </a:lnTo>
                  <a:lnTo>
                    <a:pt x="404" y="169"/>
                  </a:lnTo>
                  <a:lnTo>
                    <a:pt x="425" y="164"/>
                  </a:lnTo>
                  <a:lnTo>
                    <a:pt x="397" y="164"/>
                  </a:lnTo>
                  <a:lnTo>
                    <a:pt x="411" y="158"/>
                  </a:lnTo>
                  <a:lnTo>
                    <a:pt x="410" y="157"/>
                  </a:lnTo>
                  <a:lnTo>
                    <a:pt x="412" y="156"/>
                  </a:lnTo>
                  <a:lnTo>
                    <a:pt x="438" y="154"/>
                  </a:lnTo>
                  <a:lnTo>
                    <a:pt x="437" y="150"/>
                  </a:lnTo>
                  <a:lnTo>
                    <a:pt x="435" y="150"/>
                  </a:lnTo>
                  <a:lnTo>
                    <a:pt x="413" y="149"/>
                  </a:lnTo>
                  <a:lnTo>
                    <a:pt x="421" y="147"/>
                  </a:lnTo>
                  <a:lnTo>
                    <a:pt x="411" y="142"/>
                  </a:lnTo>
                  <a:lnTo>
                    <a:pt x="432" y="149"/>
                  </a:lnTo>
                  <a:lnTo>
                    <a:pt x="452" y="155"/>
                  </a:lnTo>
                  <a:lnTo>
                    <a:pt x="459" y="165"/>
                  </a:lnTo>
                  <a:lnTo>
                    <a:pt x="469" y="163"/>
                  </a:lnTo>
                  <a:lnTo>
                    <a:pt x="471" y="159"/>
                  </a:lnTo>
                  <a:lnTo>
                    <a:pt x="472" y="165"/>
                  </a:lnTo>
                  <a:lnTo>
                    <a:pt x="477" y="163"/>
                  </a:lnTo>
                  <a:lnTo>
                    <a:pt x="477" y="157"/>
                  </a:lnTo>
                  <a:lnTo>
                    <a:pt x="478" y="150"/>
                  </a:lnTo>
                  <a:lnTo>
                    <a:pt x="472" y="152"/>
                  </a:lnTo>
                  <a:lnTo>
                    <a:pt x="474" y="147"/>
                  </a:lnTo>
                  <a:lnTo>
                    <a:pt x="471" y="148"/>
                  </a:lnTo>
                  <a:lnTo>
                    <a:pt x="468" y="147"/>
                  </a:lnTo>
                  <a:lnTo>
                    <a:pt x="471" y="143"/>
                  </a:lnTo>
                  <a:lnTo>
                    <a:pt x="445" y="138"/>
                  </a:lnTo>
                  <a:lnTo>
                    <a:pt x="442" y="139"/>
                  </a:lnTo>
                  <a:lnTo>
                    <a:pt x="443" y="136"/>
                  </a:lnTo>
                  <a:lnTo>
                    <a:pt x="452" y="133"/>
                  </a:lnTo>
                  <a:lnTo>
                    <a:pt x="437" y="133"/>
                  </a:lnTo>
                  <a:lnTo>
                    <a:pt x="430" y="133"/>
                  </a:lnTo>
                  <a:lnTo>
                    <a:pt x="427" y="130"/>
                  </a:lnTo>
                  <a:lnTo>
                    <a:pt x="449" y="127"/>
                  </a:lnTo>
                  <a:lnTo>
                    <a:pt x="426" y="127"/>
                  </a:lnTo>
                  <a:lnTo>
                    <a:pt x="425" y="128"/>
                  </a:lnTo>
                  <a:lnTo>
                    <a:pt x="425" y="126"/>
                  </a:lnTo>
                  <a:lnTo>
                    <a:pt x="431" y="124"/>
                  </a:lnTo>
                  <a:lnTo>
                    <a:pt x="429" y="122"/>
                  </a:lnTo>
                  <a:lnTo>
                    <a:pt x="446" y="123"/>
                  </a:lnTo>
                  <a:lnTo>
                    <a:pt x="452" y="120"/>
                  </a:lnTo>
                  <a:lnTo>
                    <a:pt x="449" y="117"/>
                  </a:lnTo>
                  <a:lnTo>
                    <a:pt x="458" y="119"/>
                  </a:lnTo>
                  <a:lnTo>
                    <a:pt x="469" y="118"/>
                  </a:lnTo>
                  <a:lnTo>
                    <a:pt x="476" y="121"/>
                  </a:lnTo>
                  <a:lnTo>
                    <a:pt x="462" y="120"/>
                  </a:lnTo>
                  <a:lnTo>
                    <a:pt x="484" y="124"/>
                  </a:lnTo>
                  <a:lnTo>
                    <a:pt x="500" y="120"/>
                  </a:lnTo>
                  <a:lnTo>
                    <a:pt x="501" y="116"/>
                  </a:lnTo>
                  <a:lnTo>
                    <a:pt x="487" y="116"/>
                  </a:lnTo>
                  <a:lnTo>
                    <a:pt x="486" y="118"/>
                  </a:lnTo>
                  <a:lnTo>
                    <a:pt x="482" y="112"/>
                  </a:lnTo>
                  <a:lnTo>
                    <a:pt x="487" y="107"/>
                  </a:lnTo>
                  <a:lnTo>
                    <a:pt x="516" y="109"/>
                  </a:lnTo>
                  <a:lnTo>
                    <a:pt x="514" y="105"/>
                  </a:lnTo>
                  <a:lnTo>
                    <a:pt x="502" y="104"/>
                  </a:lnTo>
                  <a:lnTo>
                    <a:pt x="500" y="99"/>
                  </a:lnTo>
                  <a:lnTo>
                    <a:pt x="489" y="99"/>
                  </a:lnTo>
                  <a:lnTo>
                    <a:pt x="501" y="97"/>
                  </a:lnTo>
                  <a:lnTo>
                    <a:pt x="489" y="94"/>
                  </a:lnTo>
                  <a:lnTo>
                    <a:pt x="489" y="92"/>
                  </a:lnTo>
                  <a:lnTo>
                    <a:pt x="515" y="97"/>
                  </a:lnTo>
                  <a:lnTo>
                    <a:pt x="514" y="89"/>
                  </a:lnTo>
                  <a:lnTo>
                    <a:pt x="494" y="88"/>
                  </a:lnTo>
                  <a:lnTo>
                    <a:pt x="516" y="86"/>
                  </a:lnTo>
                  <a:lnTo>
                    <a:pt x="504" y="84"/>
                  </a:lnTo>
                  <a:lnTo>
                    <a:pt x="498" y="82"/>
                  </a:lnTo>
                  <a:lnTo>
                    <a:pt x="494" y="81"/>
                  </a:lnTo>
                  <a:lnTo>
                    <a:pt x="488" y="78"/>
                  </a:lnTo>
                  <a:lnTo>
                    <a:pt x="504" y="76"/>
                  </a:lnTo>
                  <a:lnTo>
                    <a:pt x="533" y="76"/>
                  </a:lnTo>
                  <a:lnTo>
                    <a:pt x="532" y="69"/>
                  </a:lnTo>
                  <a:lnTo>
                    <a:pt x="516" y="68"/>
                  </a:lnTo>
                  <a:lnTo>
                    <a:pt x="508" y="66"/>
                  </a:lnTo>
                  <a:lnTo>
                    <a:pt x="528" y="66"/>
                  </a:lnTo>
                  <a:lnTo>
                    <a:pt x="507" y="62"/>
                  </a:lnTo>
                  <a:lnTo>
                    <a:pt x="503" y="66"/>
                  </a:lnTo>
                  <a:lnTo>
                    <a:pt x="499" y="64"/>
                  </a:lnTo>
                  <a:lnTo>
                    <a:pt x="507" y="53"/>
                  </a:lnTo>
                  <a:lnTo>
                    <a:pt x="522" y="49"/>
                  </a:lnTo>
                  <a:lnTo>
                    <a:pt x="529" y="46"/>
                  </a:lnTo>
                  <a:lnTo>
                    <a:pt x="523" y="46"/>
                  </a:lnTo>
                  <a:lnTo>
                    <a:pt x="532" y="38"/>
                  </a:lnTo>
                  <a:lnTo>
                    <a:pt x="544" y="38"/>
                  </a:lnTo>
                  <a:lnTo>
                    <a:pt x="545" y="34"/>
                  </a:lnTo>
                  <a:lnTo>
                    <a:pt x="522" y="38"/>
                  </a:lnTo>
                  <a:lnTo>
                    <a:pt x="519" y="35"/>
                  </a:lnTo>
                  <a:lnTo>
                    <a:pt x="540" y="33"/>
                  </a:lnTo>
                  <a:lnTo>
                    <a:pt x="562" y="30"/>
                  </a:lnTo>
                  <a:lnTo>
                    <a:pt x="521" y="30"/>
                  </a:lnTo>
                  <a:lnTo>
                    <a:pt x="578" y="26"/>
                  </a:lnTo>
                  <a:lnTo>
                    <a:pt x="576" y="25"/>
                  </a:lnTo>
                  <a:lnTo>
                    <a:pt x="603" y="19"/>
                  </a:lnTo>
                  <a:lnTo>
                    <a:pt x="568" y="16"/>
                  </a:lnTo>
                  <a:lnTo>
                    <a:pt x="549" y="19"/>
                  </a:lnTo>
                  <a:lnTo>
                    <a:pt x="529" y="21"/>
                  </a:lnTo>
                  <a:lnTo>
                    <a:pt x="528" y="19"/>
                  </a:lnTo>
                  <a:lnTo>
                    <a:pt x="489" y="29"/>
                  </a:lnTo>
                  <a:lnTo>
                    <a:pt x="503" y="22"/>
                  </a:lnTo>
                  <a:lnTo>
                    <a:pt x="512" y="16"/>
                  </a:lnTo>
                  <a:lnTo>
                    <a:pt x="498" y="15"/>
                  </a:lnTo>
                  <a:lnTo>
                    <a:pt x="492" y="18"/>
                  </a:lnTo>
                  <a:lnTo>
                    <a:pt x="464" y="21"/>
                  </a:lnTo>
                  <a:lnTo>
                    <a:pt x="478" y="18"/>
                  </a:lnTo>
                  <a:lnTo>
                    <a:pt x="483" y="15"/>
                  </a:lnTo>
                  <a:lnTo>
                    <a:pt x="415" y="18"/>
                  </a:lnTo>
                  <a:lnTo>
                    <a:pt x="434" y="14"/>
                  </a:lnTo>
                  <a:lnTo>
                    <a:pt x="474" y="14"/>
                  </a:lnTo>
                  <a:lnTo>
                    <a:pt x="519" y="10"/>
                  </a:lnTo>
                  <a:lnTo>
                    <a:pt x="488" y="6"/>
                  </a:lnTo>
                  <a:lnTo>
                    <a:pt x="489" y="4"/>
                  </a:lnTo>
                  <a:lnTo>
                    <a:pt x="398" y="6"/>
                  </a:lnTo>
                  <a:lnTo>
                    <a:pt x="410" y="5"/>
                  </a:lnTo>
                  <a:lnTo>
                    <a:pt x="479" y="3"/>
                  </a:lnTo>
                  <a:lnTo>
                    <a:pt x="452" y="0"/>
                  </a:lnTo>
                  <a:lnTo>
                    <a:pt x="365" y="1"/>
                  </a:lnTo>
                  <a:lnTo>
                    <a:pt x="371" y="3"/>
                  </a:lnTo>
                  <a:lnTo>
                    <a:pt x="364" y="4"/>
                  </a:lnTo>
                  <a:lnTo>
                    <a:pt x="362" y="5"/>
                  </a:lnTo>
                  <a:lnTo>
                    <a:pt x="340" y="4"/>
                  </a:lnTo>
                  <a:lnTo>
                    <a:pt x="310" y="3"/>
                  </a:lnTo>
                  <a:lnTo>
                    <a:pt x="315" y="5"/>
                  </a:lnTo>
                  <a:lnTo>
                    <a:pt x="292" y="4"/>
                  </a:lnTo>
                  <a:lnTo>
                    <a:pt x="332" y="6"/>
                  </a:lnTo>
                  <a:lnTo>
                    <a:pt x="351" y="10"/>
                  </a:lnTo>
                  <a:lnTo>
                    <a:pt x="333" y="7"/>
                  </a:lnTo>
                  <a:lnTo>
                    <a:pt x="333" y="8"/>
                  </a:lnTo>
                  <a:lnTo>
                    <a:pt x="305" y="7"/>
                  </a:lnTo>
                  <a:lnTo>
                    <a:pt x="317" y="13"/>
                  </a:lnTo>
                  <a:lnTo>
                    <a:pt x="307" y="12"/>
                  </a:lnTo>
                  <a:lnTo>
                    <a:pt x="305" y="14"/>
                  </a:lnTo>
                  <a:lnTo>
                    <a:pt x="305" y="17"/>
                  </a:lnTo>
                  <a:lnTo>
                    <a:pt x="253" y="10"/>
                  </a:lnTo>
                  <a:lnTo>
                    <a:pt x="250" y="16"/>
                  </a:lnTo>
                  <a:lnTo>
                    <a:pt x="250" y="18"/>
                  </a:lnTo>
                  <a:lnTo>
                    <a:pt x="228" y="15"/>
                  </a:lnTo>
                  <a:lnTo>
                    <a:pt x="217" y="20"/>
                  </a:lnTo>
                  <a:lnTo>
                    <a:pt x="214" y="20"/>
                  </a:lnTo>
                  <a:lnTo>
                    <a:pt x="218" y="12"/>
                  </a:lnTo>
                  <a:lnTo>
                    <a:pt x="167" y="15"/>
                  </a:lnTo>
                  <a:lnTo>
                    <a:pt x="183" y="21"/>
                  </a:lnTo>
                  <a:lnTo>
                    <a:pt x="169" y="18"/>
                  </a:lnTo>
                  <a:lnTo>
                    <a:pt x="146" y="17"/>
                  </a:lnTo>
                  <a:lnTo>
                    <a:pt x="146" y="20"/>
                  </a:lnTo>
                  <a:lnTo>
                    <a:pt x="143" y="23"/>
                  </a:lnTo>
                  <a:lnTo>
                    <a:pt x="124" y="23"/>
                  </a:lnTo>
                  <a:lnTo>
                    <a:pt x="122" y="27"/>
                  </a:lnTo>
                  <a:lnTo>
                    <a:pt x="120" y="25"/>
                  </a:lnTo>
                  <a:lnTo>
                    <a:pt x="73" y="34"/>
                  </a:lnTo>
                  <a:lnTo>
                    <a:pt x="101" y="34"/>
                  </a:lnTo>
                  <a:lnTo>
                    <a:pt x="94" y="35"/>
                  </a:lnTo>
                  <a:lnTo>
                    <a:pt x="92" y="40"/>
                  </a:lnTo>
                  <a:lnTo>
                    <a:pt x="81" y="45"/>
                  </a:lnTo>
                  <a:lnTo>
                    <a:pt x="44" y="49"/>
                  </a:lnTo>
                  <a:lnTo>
                    <a:pt x="4" y="56"/>
                  </a:lnTo>
                  <a:lnTo>
                    <a:pt x="1" y="58"/>
                  </a:lnTo>
                  <a:lnTo>
                    <a:pt x="1" y="61"/>
                  </a:lnTo>
                  <a:lnTo>
                    <a:pt x="22" y="64"/>
                  </a:lnTo>
                  <a:lnTo>
                    <a:pt x="19" y="66"/>
                  </a:lnTo>
                  <a:lnTo>
                    <a:pt x="17" y="67"/>
                  </a:lnTo>
                  <a:lnTo>
                    <a:pt x="33" y="67"/>
                  </a:lnTo>
                  <a:lnTo>
                    <a:pt x="54" y="66"/>
                  </a:lnTo>
                  <a:lnTo>
                    <a:pt x="51" y="71"/>
                  </a:lnTo>
                  <a:lnTo>
                    <a:pt x="24" y="71"/>
                  </a:lnTo>
                  <a:lnTo>
                    <a:pt x="46" y="73"/>
                  </a:lnTo>
                  <a:lnTo>
                    <a:pt x="37" y="72"/>
                  </a:lnTo>
                  <a:lnTo>
                    <a:pt x="0" y="75"/>
                  </a:lnTo>
                  <a:lnTo>
                    <a:pt x="13" y="76"/>
                  </a:lnTo>
                  <a:lnTo>
                    <a:pt x="23" y="79"/>
                  </a:lnTo>
                  <a:lnTo>
                    <a:pt x="10" y="81"/>
                  </a:lnTo>
                  <a:lnTo>
                    <a:pt x="37" y="89"/>
                  </a:lnTo>
                  <a:lnTo>
                    <a:pt x="33" y="86"/>
                  </a:lnTo>
                  <a:lnTo>
                    <a:pt x="40" y="86"/>
                  </a:lnTo>
                  <a:lnTo>
                    <a:pt x="46" y="86"/>
                  </a:lnTo>
                  <a:lnTo>
                    <a:pt x="64" y="83"/>
                  </a:lnTo>
                  <a:lnTo>
                    <a:pt x="71" y="83"/>
                  </a:lnTo>
                  <a:lnTo>
                    <a:pt x="118" y="91"/>
                  </a:lnTo>
                  <a:lnTo>
                    <a:pt x="114" y="96"/>
                  </a:lnTo>
                  <a:lnTo>
                    <a:pt x="124" y="103"/>
                  </a:lnTo>
                  <a:lnTo>
                    <a:pt x="127" y="106"/>
                  </a:lnTo>
                  <a:lnTo>
                    <a:pt x="125" y="109"/>
                  </a:lnTo>
                  <a:lnTo>
                    <a:pt x="120" y="111"/>
                  </a:lnTo>
                  <a:lnTo>
                    <a:pt x="127" y="111"/>
                  </a:lnTo>
                  <a:lnTo>
                    <a:pt x="128" y="118"/>
                  </a:lnTo>
                  <a:lnTo>
                    <a:pt x="129" y="121"/>
                  </a:lnTo>
                  <a:lnTo>
                    <a:pt x="127" y="126"/>
                  </a:lnTo>
                  <a:lnTo>
                    <a:pt x="130" y="127"/>
                  </a:lnTo>
                  <a:lnTo>
                    <a:pt x="129" y="135"/>
                  </a:lnTo>
                  <a:lnTo>
                    <a:pt x="123" y="137"/>
                  </a:lnTo>
                  <a:lnTo>
                    <a:pt x="120" y="141"/>
                  </a:lnTo>
                  <a:lnTo>
                    <a:pt x="127" y="141"/>
                  </a:lnTo>
                  <a:lnTo>
                    <a:pt x="112" y="147"/>
                  </a:lnTo>
                  <a:lnTo>
                    <a:pt x="119" y="151"/>
                  </a:lnTo>
                  <a:lnTo>
                    <a:pt x="131" y="148"/>
                  </a:lnTo>
                  <a:lnTo>
                    <a:pt x="138" y="138"/>
                  </a:lnTo>
                  <a:lnTo>
                    <a:pt x="140" y="144"/>
                  </a:lnTo>
                  <a:lnTo>
                    <a:pt x="146" y="142"/>
                  </a:lnTo>
                  <a:lnTo>
                    <a:pt x="144" y="145"/>
                  </a:lnTo>
                  <a:lnTo>
                    <a:pt x="154" y="148"/>
                  </a:lnTo>
                  <a:lnTo>
                    <a:pt x="144" y="150"/>
                  </a:lnTo>
                  <a:lnTo>
                    <a:pt x="155" y="150"/>
                  </a:lnTo>
                  <a:lnTo>
                    <a:pt x="147" y="153"/>
                  </a:lnTo>
                  <a:lnTo>
                    <a:pt x="152" y="152"/>
                  </a:lnTo>
                  <a:lnTo>
                    <a:pt x="150" y="153"/>
                  </a:lnTo>
                  <a:lnTo>
                    <a:pt x="157" y="156"/>
                  </a:lnTo>
                  <a:lnTo>
                    <a:pt x="151" y="155"/>
                  </a:lnTo>
                  <a:lnTo>
                    <a:pt x="158" y="159"/>
                  </a:lnTo>
                  <a:lnTo>
                    <a:pt x="157" y="159"/>
                  </a:lnTo>
                  <a:lnTo>
                    <a:pt x="157" y="163"/>
                  </a:lnTo>
                  <a:lnTo>
                    <a:pt x="158" y="165"/>
                  </a:lnTo>
                  <a:lnTo>
                    <a:pt x="123" y="159"/>
                  </a:lnTo>
                  <a:lnTo>
                    <a:pt x="121" y="164"/>
                  </a:lnTo>
                  <a:lnTo>
                    <a:pt x="158" y="172"/>
                  </a:lnTo>
                  <a:lnTo>
                    <a:pt x="152" y="175"/>
                  </a:lnTo>
                  <a:lnTo>
                    <a:pt x="153" y="178"/>
                  </a:lnTo>
                  <a:lnTo>
                    <a:pt x="150" y="181"/>
                  </a:lnTo>
                  <a:lnTo>
                    <a:pt x="151" y="182"/>
                  </a:lnTo>
                  <a:lnTo>
                    <a:pt x="154" y="184"/>
                  </a:lnTo>
                  <a:lnTo>
                    <a:pt x="155" y="185"/>
                  </a:lnTo>
                  <a:lnTo>
                    <a:pt x="149" y="184"/>
                  </a:lnTo>
                  <a:lnTo>
                    <a:pt x="143" y="187"/>
                  </a:lnTo>
                  <a:lnTo>
                    <a:pt x="147" y="188"/>
                  </a:lnTo>
                  <a:lnTo>
                    <a:pt x="119" y="196"/>
                  </a:lnTo>
                  <a:lnTo>
                    <a:pt x="121" y="197"/>
                  </a:lnTo>
                  <a:lnTo>
                    <a:pt x="139" y="196"/>
                  </a:lnTo>
                  <a:lnTo>
                    <a:pt x="144" y="193"/>
                  </a:lnTo>
                  <a:lnTo>
                    <a:pt x="139" y="198"/>
                  </a:lnTo>
                  <a:lnTo>
                    <a:pt x="144" y="200"/>
                  </a:lnTo>
                  <a:lnTo>
                    <a:pt x="121" y="198"/>
                  </a:lnTo>
                  <a:lnTo>
                    <a:pt x="115" y="198"/>
                  </a:lnTo>
                  <a:lnTo>
                    <a:pt x="125" y="201"/>
                  </a:lnTo>
                  <a:lnTo>
                    <a:pt x="113" y="200"/>
                  </a:lnTo>
                  <a:lnTo>
                    <a:pt x="106" y="205"/>
                  </a:lnTo>
                  <a:lnTo>
                    <a:pt x="127" y="202"/>
                  </a:lnTo>
                  <a:lnTo>
                    <a:pt x="125" y="202"/>
                  </a:lnTo>
                  <a:lnTo>
                    <a:pt x="133" y="203"/>
                  </a:lnTo>
                  <a:lnTo>
                    <a:pt x="139" y="202"/>
                  </a:lnTo>
                  <a:lnTo>
                    <a:pt x="143" y="202"/>
                  </a:lnTo>
                  <a:lnTo>
                    <a:pt x="138" y="204"/>
                  </a:lnTo>
                  <a:lnTo>
                    <a:pt x="145" y="204"/>
                  </a:lnTo>
                  <a:lnTo>
                    <a:pt x="141" y="205"/>
                  </a:lnTo>
                  <a:lnTo>
                    <a:pt x="143" y="208"/>
                  </a:lnTo>
                  <a:lnTo>
                    <a:pt x="122" y="204"/>
                  </a:lnTo>
                  <a:lnTo>
                    <a:pt x="103" y="211"/>
                  </a:lnTo>
                  <a:lnTo>
                    <a:pt x="129" y="210"/>
                  </a:lnTo>
                  <a:lnTo>
                    <a:pt x="136" y="213"/>
                  </a:lnTo>
                  <a:lnTo>
                    <a:pt x="129" y="211"/>
                  </a:lnTo>
                  <a:lnTo>
                    <a:pt x="101" y="213"/>
                  </a:lnTo>
                  <a:lnTo>
                    <a:pt x="105" y="215"/>
                  </a:lnTo>
                  <a:lnTo>
                    <a:pt x="115" y="216"/>
                  </a:lnTo>
                  <a:lnTo>
                    <a:pt x="109" y="218"/>
                  </a:lnTo>
                  <a:lnTo>
                    <a:pt x="108" y="220"/>
                  </a:lnTo>
                  <a:lnTo>
                    <a:pt x="105" y="220"/>
                  </a:lnTo>
                  <a:lnTo>
                    <a:pt x="111" y="223"/>
                  </a:lnTo>
                  <a:lnTo>
                    <a:pt x="100" y="223"/>
                  </a:lnTo>
                  <a:lnTo>
                    <a:pt x="98" y="227"/>
                  </a:lnTo>
                  <a:lnTo>
                    <a:pt x="120" y="221"/>
                  </a:lnTo>
                  <a:lnTo>
                    <a:pt x="140" y="215"/>
                  </a:lnTo>
                  <a:lnTo>
                    <a:pt x="136" y="217"/>
                  </a:lnTo>
                  <a:lnTo>
                    <a:pt x="98" y="230"/>
                  </a:lnTo>
                  <a:lnTo>
                    <a:pt x="104" y="230"/>
                  </a:lnTo>
                  <a:lnTo>
                    <a:pt x="99" y="232"/>
                  </a:lnTo>
                  <a:lnTo>
                    <a:pt x="118" y="229"/>
                  </a:lnTo>
                  <a:lnTo>
                    <a:pt x="101" y="234"/>
                  </a:lnTo>
                  <a:lnTo>
                    <a:pt x="103" y="235"/>
                  </a:lnTo>
                  <a:lnTo>
                    <a:pt x="105" y="238"/>
                  </a:lnTo>
                  <a:lnTo>
                    <a:pt x="112" y="238"/>
                  </a:lnTo>
                  <a:lnTo>
                    <a:pt x="127" y="235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Freeform 7"/>
            <p:cNvSpPr>
              <a:spLocks noChangeAspect="1"/>
            </p:cNvSpPr>
            <p:nvPr/>
          </p:nvSpPr>
          <p:spPr bwMode="auto">
            <a:xfrm>
              <a:off x="2257" y="1215"/>
              <a:ext cx="164" cy="61"/>
            </a:xfrm>
            <a:custGeom>
              <a:avLst/>
              <a:gdLst>
                <a:gd name="T0" fmla="*/ 361 w 126"/>
                <a:gd name="T1" fmla="*/ 0 h 46"/>
                <a:gd name="T2" fmla="*/ 350 w 126"/>
                <a:gd name="T3" fmla="*/ 12 h 46"/>
                <a:gd name="T4" fmla="*/ 314 w 126"/>
                <a:gd name="T5" fmla="*/ 27 h 46"/>
                <a:gd name="T6" fmla="*/ 282 w 126"/>
                <a:gd name="T7" fmla="*/ 16 h 46"/>
                <a:gd name="T8" fmla="*/ 276 w 126"/>
                <a:gd name="T9" fmla="*/ 41 h 46"/>
                <a:gd name="T10" fmla="*/ 273 w 126"/>
                <a:gd name="T11" fmla="*/ 36 h 46"/>
                <a:gd name="T12" fmla="*/ 232 w 126"/>
                <a:gd name="T13" fmla="*/ 21 h 46"/>
                <a:gd name="T14" fmla="*/ 220 w 126"/>
                <a:gd name="T15" fmla="*/ 37 h 46"/>
                <a:gd name="T16" fmla="*/ 197 w 126"/>
                <a:gd name="T17" fmla="*/ 21 h 46"/>
                <a:gd name="T18" fmla="*/ 163 w 126"/>
                <a:gd name="T19" fmla="*/ 58 h 46"/>
                <a:gd name="T20" fmla="*/ 146 w 126"/>
                <a:gd name="T21" fmla="*/ 72 h 46"/>
                <a:gd name="T22" fmla="*/ 124 w 126"/>
                <a:gd name="T23" fmla="*/ 48 h 46"/>
                <a:gd name="T24" fmla="*/ 137 w 126"/>
                <a:gd name="T25" fmla="*/ 37 h 46"/>
                <a:gd name="T26" fmla="*/ 78 w 126"/>
                <a:gd name="T27" fmla="*/ 0 h 46"/>
                <a:gd name="T28" fmla="*/ 89 w 126"/>
                <a:gd name="T29" fmla="*/ 12 h 46"/>
                <a:gd name="T30" fmla="*/ 95 w 126"/>
                <a:gd name="T31" fmla="*/ 36 h 46"/>
                <a:gd name="T32" fmla="*/ 60 w 126"/>
                <a:gd name="T33" fmla="*/ 16 h 46"/>
                <a:gd name="T34" fmla="*/ 49 w 126"/>
                <a:gd name="T35" fmla="*/ 27 h 46"/>
                <a:gd name="T36" fmla="*/ 46 w 126"/>
                <a:gd name="T37" fmla="*/ 36 h 46"/>
                <a:gd name="T38" fmla="*/ 57 w 126"/>
                <a:gd name="T39" fmla="*/ 37 h 46"/>
                <a:gd name="T40" fmla="*/ 51 w 126"/>
                <a:gd name="T41" fmla="*/ 41 h 46"/>
                <a:gd name="T42" fmla="*/ 21 w 126"/>
                <a:gd name="T43" fmla="*/ 37 h 46"/>
                <a:gd name="T44" fmla="*/ 29 w 126"/>
                <a:gd name="T45" fmla="*/ 49 h 46"/>
                <a:gd name="T46" fmla="*/ 0 w 126"/>
                <a:gd name="T47" fmla="*/ 49 h 46"/>
                <a:gd name="T48" fmla="*/ 102 w 126"/>
                <a:gd name="T49" fmla="*/ 58 h 46"/>
                <a:gd name="T50" fmla="*/ 86 w 126"/>
                <a:gd name="T51" fmla="*/ 74 h 46"/>
                <a:gd name="T52" fmla="*/ 96 w 126"/>
                <a:gd name="T53" fmla="*/ 85 h 46"/>
                <a:gd name="T54" fmla="*/ 12 w 126"/>
                <a:gd name="T55" fmla="*/ 95 h 46"/>
                <a:gd name="T56" fmla="*/ 83 w 126"/>
                <a:gd name="T57" fmla="*/ 106 h 46"/>
                <a:gd name="T58" fmla="*/ 102 w 126"/>
                <a:gd name="T59" fmla="*/ 117 h 46"/>
                <a:gd name="T60" fmla="*/ 95 w 126"/>
                <a:gd name="T61" fmla="*/ 126 h 46"/>
                <a:gd name="T62" fmla="*/ 103 w 126"/>
                <a:gd name="T63" fmla="*/ 126 h 46"/>
                <a:gd name="T64" fmla="*/ 96 w 126"/>
                <a:gd name="T65" fmla="*/ 141 h 46"/>
                <a:gd name="T66" fmla="*/ 57 w 126"/>
                <a:gd name="T67" fmla="*/ 151 h 46"/>
                <a:gd name="T68" fmla="*/ 89 w 126"/>
                <a:gd name="T69" fmla="*/ 162 h 46"/>
                <a:gd name="T70" fmla="*/ 152 w 126"/>
                <a:gd name="T71" fmla="*/ 167 h 46"/>
                <a:gd name="T72" fmla="*/ 249 w 126"/>
                <a:gd name="T73" fmla="*/ 188 h 46"/>
                <a:gd name="T74" fmla="*/ 321 w 126"/>
                <a:gd name="T75" fmla="*/ 162 h 46"/>
                <a:gd name="T76" fmla="*/ 388 w 126"/>
                <a:gd name="T77" fmla="*/ 135 h 46"/>
                <a:gd name="T78" fmla="*/ 433 w 126"/>
                <a:gd name="T79" fmla="*/ 106 h 46"/>
                <a:gd name="T80" fmla="*/ 450 w 126"/>
                <a:gd name="T81" fmla="*/ 88 h 46"/>
                <a:gd name="T82" fmla="*/ 470 w 126"/>
                <a:gd name="T83" fmla="*/ 86 h 46"/>
                <a:gd name="T84" fmla="*/ 448 w 126"/>
                <a:gd name="T85" fmla="*/ 77 h 46"/>
                <a:gd name="T86" fmla="*/ 470 w 126"/>
                <a:gd name="T87" fmla="*/ 72 h 46"/>
                <a:gd name="T88" fmla="*/ 470 w 126"/>
                <a:gd name="T89" fmla="*/ 64 h 46"/>
                <a:gd name="T90" fmla="*/ 431 w 126"/>
                <a:gd name="T91" fmla="*/ 58 h 46"/>
                <a:gd name="T92" fmla="*/ 437 w 126"/>
                <a:gd name="T93" fmla="*/ 48 h 46"/>
                <a:gd name="T94" fmla="*/ 418 w 126"/>
                <a:gd name="T95" fmla="*/ 41 h 46"/>
                <a:gd name="T96" fmla="*/ 418 w 126"/>
                <a:gd name="T97" fmla="*/ 27 h 46"/>
                <a:gd name="T98" fmla="*/ 433 w 126"/>
                <a:gd name="T99" fmla="*/ 1 h 46"/>
                <a:gd name="T100" fmla="*/ 400 w 126"/>
                <a:gd name="T101" fmla="*/ 12 h 46"/>
                <a:gd name="T102" fmla="*/ 361 w 126"/>
                <a:gd name="T103" fmla="*/ 0 h 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6"/>
                <a:gd name="T157" fmla="*/ 0 h 46"/>
                <a:gd name="T158" fmla="*/ 126 w 126"/>
                <a:gd name="T159" fmla="*/ 46 h 4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6" h="46">
                  <a:moveTo>
                    <a:pt x="97" y="0"/>
                  </a:moveTo>
                  <a:lnTo>
                    <a:pt x="94" y="3"/>
                  </a:lnTo>
                  <a:lnTo>
                    <a:pt x="84" y="6"/>
                  </a:lnTo>
                  <a:lnTo>
                    <a:pt x="75" y="4"/>
                  </a:lnTo>
                  <a:lnTo>
                    <a:pt x="74" y="10"/>
                  </a:lnTo>
                  <a:lnTo>
                    <a:pt x="73" y="8"/>
                  </a:lnTo>
                  <a:lnTo>
                    <a:pt x="62" y="5"/>
                  </a:lnTo>
                  <a:lnTo>
                    <a:pt x="59" y="9"/>
                  </a:lnTo>
                  <a:lnTo>
                    <a:pt x="52" y="5"/>
                  </a:lnTo>
                  <a:lnTo>
                    <a:pt x="44" y="14"/>
                  </a:lnTo>
                  <a:lnTo>
                    <a:pt x="39" y="17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25" y="8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5" y="9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27" y="14"/>
                  </a:lnTo>
                  <a:lnTo>
                    <a:pt x="23" y="18"/>
                  </a:lnTo>
                  <a:lnTo>
                    <a:pt x="26" y="20"/>
                  </a:lnTo>
                  <a:lnTo>
                    <a:pt x="3" y="23"/>
                  </a:lnTo>
                  <a:lnTo>
                    <a:pt x="22" y="26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28" y="31"/>
                  </a:lnTo>
                  <a:lnTo>
                    <a:pt x="26" y="34"/>
                  </a:lnTo>
                  <a:lnTo>
                    <a:pt x="15" y="37"/>
                  </a:lnTo>
                  <a:lnTo>
                    <a:pt x="24" y="39"/>
                  </a:lnTo>
                  <a:lnTo>
                    <a:pt x="41" y="41"/>
                  </a:lnTo>
                  <a:lnTo>
                    <a:pt x="67" y="46"/>
                  </a:lnTo>
                  <a:lnTo>
                    <a:pt x="86" y="39"/>
                  </a:lnTo>
                  <a:lnTo>
                    <a:pt x="104" y="33"/>
                  </a:lnTo>
                  <a:lnTo>
                    <a:pt x="116" y="26"/>
                  </a:lnTo>
                  <a:lnTo>
                    <a:pt x="121" y="22"/>
                  </a:lnTo>
                  <a:lnTo>
                    <a:pt x="126" y="21"/>
                  </a:lnTo>
                  <a:lnTo>
                    <a:pt x="120" y="19"/>
                  </a:lnTo>
                  <a:lnTo>
                    <a:pt x="126" y="17"/>
                  </a:lnTo>
                  <a:lnTo>
                    <a:pt x="126" y="15"/>
                  </a:lnTo>
                  <a:lnTo>
                    <a:pt x="115" y="14"/>
                  </a:lnTo>
                  <a:lnTo>
                    <a:pt x="117" y="11"/>
                  </a:lnTo>
                  <a:lnTo>
                    <a:pt x="112" y="10"/>
                  </a:lnTo>
                  <a:lnTo>
                    <a:pt x="112" y="6"/>
                  </a:lnTo>
                  <a:lnTo>
                    <a:pt x="116" y="1"/>
                  </a:lnTo>
                  <a:lnTo>
                    <a:pt x="107" y="3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7171" name="Freeform 9"/>
          <p:cNvSpPr>
            <a:spLocks noChangeAspect="1"/>
          </p:cNvSpPr>
          <p:nvPr/>
        </p:nvSpPr>
        <p:spPr bwMode="auto">
          <a:xfrm>
            <a:off x="5424488" y="3916364"/>
            <a:ext cx="17462" cy="47625"/>
          </a:xfrm>
          <a:custGeom>
            <a:avLst/>
            <a:gdLst>
              <a:gd name="T0" fmla="*/ 2147483647 w 11"/>
              <a:gd name="T1" fmla="*/ 2147483647 h 27"/>
              <a:gd name="T2" fmla="*/ 2147483647 w 11"/>
              <a:gd name="T3" fmla="*/ 2147483647 h 27"/>
              <a:gd name="T4" fmla="*/ 2147483647 w 11"/>
              <a:gd name="T5" fmla="*/ 2147483647 h 27"/>
              <a:gd name="T6" fmla="*/ 0 w 11"/>
              <a:gd name="T7" fmla="*/ 2147483647 h 27"/>
              <a:gd name="T8" fmla="*/ 2147483647 w 11"/>
              <a:gd name="T9" fmla="*/ 0 h 27"/>
              <a:gd name="T10" fmla="*/ 2147483647 w 11"/>
              <a:gd name="T11" fmla="*/ 2147483647 h 27"/>
              <a:gd name="T12" fmla="*/ 2147483647 w 11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27"/>
              <a:gd name="T23" fmla="*/ 11 w 1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27">
                <a:moveTo>
                  <a:pt x="7" y="26"/>
                </a:moveTo>
                <a:lnTo>
                  <a:pt x="6" y="27"/>
                </a:lnTo>
                <a:lnTo>
                  <a:pt x="1" y="24"/>
                </a:lnTo>
                <a:lnTo>
                  <a:pt x="0" y="9"/>
                </a:lnTo>
                <a:lnTo>
                  <a:pt x="6" y="0"/>
                </a:lnTo>
                <a:lnTo>
                  <a:pt x="11" y="14"/>
                </a:lnTo>
                <a:lnTo>
                  <a:pt x="7" y="26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2" name="Freeform 10"/>
          <p:cNvSpPr>
            <a:spLocks noChangeAspect="1"/>
          </p:cNvSpPr>
          <p:nvPr/>
        </p:nvSpPr>
        <p:spPr bwMode="auto">
          <a:xfrm>
            <a:off x="5195888" y="3502026"/>
            <a:ext cx="542925" cy="442913"/>
          </a:xfrm>
          <a:custGeom>
            <a:avLst/>
            <a:gdLst>
              <a:gd name="T0" fmla="*/ 2147483647 w 312"/>
              <a:gd name="T1" fmla="*/ 2147483647 h 252"/>
              <a:gd name="T2" fmla="*/ 2147483647 w 312"/>
              <a:gd name="T3" fmla="*/ 2147483647 h 252"/>
              <a:gd name="T4" fmla="*/ 2147483647 w 312"/>
              <a:gd name="T5" fmla="*/ 2147483647 h 252"/>
              <a:gd name="T6" fmla="*/ 2147483647 w 312"/>
              <a:gd name="T7" fmla="*/ 2147483647 h 252"/>
              <a:gd name="T8" fmla="*/ 0 w 312"/>
              <a:gd name="T9" fmla="*/ 2147483647 h 252"/>
              <a:gd name="T10" fmla="*/ 2147483647 w 312"/>
              <a:gd name="T11" fmla="*/ 2147483647 h 252"/>
              <a:gd name="T12" fmla="*/ 2147483647 w 312"/>
              <a:gd name="T13" fmla="*/ 2147483647 h 252"/>
              <a:gd name="T14" fmla="*/ 2147483647 w 312"/>
              <a:gd name="T15" fmla="*/ 0 h 252"/>
              <a:gd name="T16" fmla="*/ 2147483647 w 312"/>
              <a:gd name="T17" fmla="*/ 2147483647 h 252"/>
              <a:gd name="T18" fmla="*/ 2147483647 w 312"/>
              <a:gd name="T19" fmla="*/ 2147483647 h 252"/>
              <a:gd name="T20" fmla="*/ 2147483647 w 312"/>
              <a:gd name="T21" fmla="*/ 2147483647 h 252"/>
              <a:gd name="T22" fmla="*/ 2147483647 w 312"/>
              <a:gd name="T23" fmla="*/ 2147483647 h 252"/>
              <a:gd name="T24" fmla="*/ 2147483647 w 312"/>
              <a:gd name="T25" fmla="*/ 2147483647 h 252"/>
              <a:gd name="T26" fmla="*/ 2147483647 w 312"/>
              <a:gd name="T27" fmla="*/ 2147483647 h 252"/>
              <a:gd name="T28" fmla="*/ 2147483647 w 312"/>
              <a:gd name="T29" fmla="*/ 2147483647 h 252"/>
              <a:gd name="T30" fmla="*/ 2147483647 w 312"/>
              <a:gd name="T31" fmla="*/ 2147483647 h 252"/>
              <a:gd name="T32" fmla="*/ 2147483647 w 312"/>
              <a:gd name="T33" fmla="*/ 2147483647 h 252"/>
              <a:gd name="T34" fmla="*/ 2147483647 w 312"/>
              <a:gd name="T35" fmla="*/ 2147483647 h 252"/>
              <a:gd name="T36" fmla="*/ 2147483647 w 312"/>
              <a:gd name="T37" fmla="*/ 2147483647 h 252"/>
              <a:gd name="T38" fmla="*/ 2147483647 w 312"/>
              <a:gd name="T39" fmla="*/ 2147483647 h 252"/>
              <a:gd name="T40" fmla="*/ 2147483647 w 312"/>
              <a:gd name="T41" fmla="*/ 2147483647 h 252"/>
              <a:gd name="T42" fmla="*/ 2147483647 w 312"/>
              <a:gd name="T43" fmla="*/ 2147483647 h 252"/>
              <a:gd name="T44" fmla="*/ 2147483647 w 312"/>
              <a:gd name="T45" fmla="*/ 2147483647 h 252"/>
              <a:gd name="T46" fmla="*/ 2147483647 w 312"/>
              <a:gd name="T47" fmla="*/ 2147483647 h 252"/>
              <a:gd name="T48" fmla="*/ 2147483647 w 312"/>
              <a:gd name="T49" fmla="*/ 2147483647 h 252"/>
              <a:gd name="T50" fmla="*/ 2147483647 w 312"/>
              <a:gd name="T51" fmla="*/ 2147483647 h 252"/>
              <a:gd name="T52" fmla="*/ 2147483647 w 312"/>
              <a:gd name="T53" fmla="*/ 2147483647 h 252"/>
              <a:gd name="T54" fmla="*/ 2147483647 w 312"/>
              <a:gd name="T55" fmla="*/ 2147483647 h 252"/>
              <a:gd name="T56" fmla="*/ 2147483647 w 312"/>
              <a:gd name="T57" fmla="*/ 2147483647 h 252"/>
              <a:gd name="T58" fmla="*/ 2147483647 w 312"/>
              <a:gd name="T59" fmla="*/ 2147483647 h 252"/>
              <a:gd name="T60" fmla="*/ 2147483647 w 312"/>
              <a:gd name="T61" fmla="*/ 2147483647 h 252"/>
              <a:gd name="T62" fmla="*/ 2147483647 w 312"/>
              <a:gd name="T63" fmla="*/ 2147483647 h 252"/>
              <a:gd name="T64" fmla="*/ 2147483647 w 312"/>
              <a:gd name="T65" fmla="*/ 2147483647 h 252"/>
              <a:gd name="T66" fmla="*/ 2147483647 w 312"/>
              <a:gd name="T67" fmla="*/ 2147483647 h 252"/>
              <a:gd name="T68" fmla="*/ 2147483647 w 312"/>
              <a:gd name="T69" fmla="*/ 2147483647 h 252"/>
              <a:gd name="T70" fmla="*/ 2147483647 w 312"/>
              <a:gd name="T71" fmla="*/ 2147483647 h 252"/>
              <a:gd name="T72" fmla="*/ 2147483647 w 312"/>
              <a:gd name="T73" fmla="*/ 2147483647 h 252"/>
              <a:gd name="T74" fmla="*/ 2147483647 w 312"/>
              <a:gd name="T75" fmla="*/ 2147483647 h 252"/>
              <a:gd name="T76" fmla="*/ 2147483647 w 312"/>
              <a:gd name="T77" fmla="*/ 2147483647 h 252"/>
              <a:gd name="T78" fmla="*/ 2147483647 w 312"/>
              <a:gd name="T79" fmla="*/ 2147483647 h 2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12"/>
              <a:gd name="T121" fmla="*/ 0 h 252"/>
              <a:gd name="T122" fmla="*/ 312 w 312"/>
              <a:gd name="T123" fmla="*/ 252 h 25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12" h="252">
                <a:moveTo>
                  <a:pt x="43" y="114"/>
                </a:moveTo>
                <a:lnTo>
                  <a:pt x="35" y="102"/>
                </a:lnTo>
                <a:lnTo>
                  <a:pt x="33" y="93"/>
                </a:lnTo>
                <a:lnTo>
                  <a:pt x="38" y="77"/>
                </a:lnTo>
                <a:lnTo>
                  <a:pt x="38" y="69"/>
                </a:lnTo>
                <a:lnTo>
                  <a:pt x="28" y="64"/>
                </a:lnTo>
                <a:lnTo>
                  <a:pt x="13" y="43"/>
                </a:lnTo>
                <a:lnTo>
                  <a:pt x="5" y="32"/>
                </a:lnTo>
                <a:lnTo>
                  <a:pt x="1" y="13"/>
                </a:lnTo>
                <a:lnTo>
                  <a:pt x="0" y="4"/>
                </a:lnTo>
                <a:lnTo>
                  <a:pt x="6" y="0"/>
                </a:lnTo>
                <a:lnTo>
                  <a:pt x="7" y="1"/>
                </a:lnTo>
                <a:lnTo>
                  <a:pt x="9" y="4"/>
                </a:lnTo>
                <a:lnTo>
                  <a:pt x="26" y="13"/>
                </a:lnTo>
                <a:lnTo>
                  <a:pt x="38" y="9"/>
                </a:lnTo>
                <a:lnTo>
                  <a:pt x="53" y="0"/>
                </a:lnTo>
                <a:lnTo>
                  <a:pt x="56" y="9"/>
                </a:lnTo>
                <a:lnTo>
                  <a:pt x="55" y="12"/>
                </a:lnTo>
                <a:lnTo>
                  <a:pt x="68" y="21"/>
                </a:lnTo>
                <a:lnTo>
                  <a:pt x="77" y="37"/>
                </a:lnTo>
                <a:lnTo>
                  <a:pt x="93" y="43"/>
                </a:lnTo>
                <a:lnTo>
                  <a:pt x="107" y="49"/>
                </a:lnTo>
                <a:lnTo>
                  <a:pt x="121" y="53"/>
                </a:lnTo>
                <a:lnTo>
                  <a:pt x="133" y="51"/>
                </a:lnTo>
                <a:lnTo>
                  <a:pt x="144" y="49"/>
                </a:lnTo>
                <a:lnTo>
                  <a:pt x="147" y="46"/>
                </a:lnTo>
                <a:lnTo>
                  <a:pt x="144" y="40"/>
                </a:lnTo>
                <a:lnTo>
                  <a:pt x="148" y="40"/>
                </a:lnTo>
                <a:lnTo>
                  <a:pt x="159" y="30"/>
                </a:lnTo>
                <a:lnTo>
                  <a:pt x="176" y="27"/>
                </a:lnTo>
                <a:lnTo>
                  <a:pt x="189" y="26"/>
                </a:lnTo>
                <a:lnTo>
                  <a:pt x="214" y="35"/>
                </a:lnTo>
                <a:lnTo>
                  <a:pt x="225" y="42"/>
                </a:lnTo>
                <a:lnTo>
                  <a:pt x="238" y="51"/>
                </a:lnTo>
                <a:lnTo>
                  <a:pt x="251" y="52"/>
                </a:lnTo>
                <a:lnTo>
                  <a:pt x="256" y="70"/>
                </a:lnTo>
                <a:lnTo>
                  <a:pt x="254" y="91"/>
                </a:lnTo>
                <a:lnTo>
                  <a:pt x="252" y="93"/>
                </a:lnTo>
                <a:lnTo>
                  <a:pt x="252" y="101"/>
                </a:lnTo>
                <a:lnTo>
                  <a:pt x="259" y="107"/>
                </a:lnTo>
                <a:lnTo>
                  <a:pt x="258" y="110"/>
                </a:lnTo>
                <a:lnTo>
                  <a:pt x="261" y="125"/>
                </a:lnTo>
                <a:lnTo>
                  <a:pt x="263" y="139"/>
                </a:lnTo>
                <a:lnTo>
                  <a:pt x="278" y="144"/>
                </a:lnTo>
                <a:lnTo>
                  <a:pt x="281" y="150"/>
                </a:lnTo>
                <a:lnTo>
                  <a:pt x="270" y="171"/>
                </a:lnTo>
                <a:lnTo>
                  <a:pt x="280" y="183"/>
                </a:lnTo>
                <a:lnTo>
                  <a:pt x="291" y="194"/>
                </a:lnTo>
                <a:lnTo>
                  <a:pt x="303" y="200"/>
                </a:lnTo>
                <a:lnTo>
                  <a:pt x="308" y="217"/>
                </a:lnTo>
                <a:lnTo>
                  <a:pt x="312" y="219"/>
                </a:lnTo>
                <a:lnTo>
                  <a:pt x="312" y="226"/>
                </a:lnTo>
                <a:lnTo>
                  <a:pt x="299" y="232"/>
                </a:lnTo>
                <a:lnTo>
                  <a:pt x="294" y="238"/>
                </a:lnTo>
                <a:lnTo>
                  <a:pt x="293" y="252"/>
                </a:lnTo>
                <a:lnTo>
                  <a:pt x="276" y="249"/>
                </a:lnTo>
                <a:lnTo>
                  <a:pt x="260" y="247"/>
                </a:lnTo>
                <a:lnTo>
                  <a:pt x="244" y="245"/>
                </a:lnTo>
                <a:lnTo>
                  <a:pt x="227" y="241"/>
                </a:lnTo>
                <a:lnTo>
                  <a:pt x="220" y="230"/>
                </a:lnTo>
                <a:lnTo>
                  <a:pt x="215" y="218"/>
                </a:lnTo>
                <a:lnTo>
                  <a:pt x="202" y="223"/>
                </a:lnTo>
                <a:lnTo>
                  <a:pt x="190" y="228"/>
                </a:lnTo>
                <a:lnTo>
                  <a:pt x="167" y="222"/>
                </a:lnTo>
                <a:lnTo>
                  <a:pt x="154" y="214"/>
                </a:lnTo>
                <a:lnTo>
                  <a:pt x="140" y="206"/>
                </a:lnTo>
                <a:lnTo>
                  <a:pt x="128" y="194"/>
                </a:lnTo>
                <a:lnTo>
                  <a:pt x="121" y="184"/>
                </a:lnTo>
                <a:lnTo>
                  <a:pt x="108" y="164"/>
                </a:lnTo>
                <a:lnTo>
                  <a:pt x="101" y="165"/>
                </a:lnTo>
                <a:lnTo>
                  <a:pt x="94" y="161"/>
                </a:lnTo>
                <a:lnTo>
                  <a:pt x="94" y="159"/>
                </a:lnTo>
                <a:lnTo>
                  <a:pt x="89" y="168"/>
                </a:lnTo>
                <a:lnTo>
                  <a:pt x="87" y="169"/>
                </a:lnTo>
                <a:lnTo>
                  <a:pt x="83" y="162"/>
                </a:lnTo>
                <a:lnTo>
                  <a:pt x="78" y="150"/>
                </a:lnTo>
                <a:lnTo>
                  <a:pt x="72" y="150"/>
                </a:lnTo>
                <a:lnTo>
                  <a:pt x="72" y="137"/>
                </a:lnTo>
                <a:lnTo>
                  <a:pt x="67" y="129"/>
                </a:lnTo>
                <a:lnTo>
                  <a:pt x="55" y="122"/>
                </a:lnTo>
                <a:lnTo>
                  <a:pt x="43" y="114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3" name="Freeform 11"/>
          <p:cNvSpPr>
            <a:spLocks noChangeAspect="1"/>
          </p:cNvSpPr>
          <p:nvPr/>
        </p:nvSpPr>
        <p:spPr bwMode="auto">
          <a:xfrm>
            <a:off x="5084764" y="3575051"/>
            <a:ext cx="261937" cy="250825"/>
          </a:xfrm>
          <a:custGeom>
            <a:avLst/>
            <a:gdLst>
              <a:gd name="T0" fmla="*/ 2147483647 w 151"/>
              <a:gd name="T1" fmla="*/ 2147483647 h 143"/>
              <a:gd name="T2" fmla="*/ 2147483647 w 151"/>
              <a:gd name="T3" fmla="*/ 2147483647 h 143"/>
              <a:gd name="T4" fmla="*/ 2147483647 w 151"/>
              <a:gd name="T5" fmla="*/ 2147483647 h 143"/>
              <a:gd name="T6" fmla="*/ 2147483647 w 151"/>
              <a:gd name="T7" fmla="*/ 2147483647 h 143"/>
              <a:gd name="T8" fmla="*/ 2147483647 w 151"/>
              <a:gd name="T9" fmla="*/ 2147483647 h 143"/>
              <a:gd name="T10" fmla="*/ 2147483647 w 151"/>
              <a:gd name="T11" fmla="*/ 2147483647 h 143"/>
              <a:gd name="T12" fmla="*/ 2147483647 w 151"/>
              <a:gd name="T13" fmla="*/ 2147483647 h 143"/>
              <a:gd name="T14" fmla="*/ 2147483647 w 151"/>
              <a:gd name="T15" fmla="*/ 0 h 143"/>
              <a:gd name="T16" fmla="*/ 2147483647 w 151"/>
              <a:gd name="T17" fmla="*/ 0 h 143"/>
              <a:gd name="T18" fmla="*/ 2147483647 w 151"/>
              <a:gd name="T19" fmla="*/ 2147483647 h 143"/>
              <a:gd name="T20" fmla="*/ 2147483647 w 151"/>
              <a:gd name="T21" fmla="*/ 2147483647 h 143"/>
              <a:gd name="T22" fmla="*/ 2147483647 w 151"/>
              <a:gd name="T23" fmla="*/ 2147483647 h 143"/>
              <a:gd name="T24" fmla="*/ 2147483647 w 151"/>
              <a:gd name="T25" fmla="*/ 2147483647 h 143"/>
              <a:gd name="T26" fmla="*/ 2147483647 w 151"/>
              <a:gd name="T27" fmla="*/ 2147483647 h 143"/>
              <a:gd name="T28" fmla="*/ 0 w 151"/>
              <a:gd name="T29" fmla="*/ 2147483647 h 143"/>
              <a:gd name="T30" fmla="*/ 2147483647 w 151"/>
              <a:gd name="T31" fmla="*/ 2147483647 h 143"/>
              <a:gd name="T32" fmla="*/ 2147483647 w 151"/>
              <a:gd name="T33" fmla="*/ 2147483647 h 143"/>
              <a:gd name="T34" fmla="*/ 2147483647 w 151"/>
              <a:gd name="T35" fmla="*/ 2147483647 h 143"/>
              <a:gd name="T36" fmla="*/ 2147483647 w 151"/>
              <a:gd name="T37" fmla="*/ 2147483647 h 143"/>
              <a:gd name="T38" fmla="*/ 2147483647 w 151"/>
              <a:gd name="T39" fmla="*/ 2147483647 h 143"/>
              <a:gd name="T40" fmla="*/ 2147483647 w 151"/>
              <a:gd name="T41" fmla="*/ 2147483647 h 143"/>
              <a:gd name="T42" fmla="*/ 2147483647 w 151"/>
              <a:gd name="T43" fmla="*/ 2147483647 h 143"/>
              <a:gd name="T44" fmla="*/ 2147483647 w 151"/>
              <a:gd name="T45" fmla="*/ 2147483647 h 143"/>
              <a:gd name="T46" fmla="*/ 2147483647 w 151"/>
              <a:gd name="T47" fmla="*/ 2147483647 h 143"/>
              <a:gd name="T48" fmla="*/ 2147483647 w 151"/>
              <a:gd name="T49" fmla="*/ 2147483647 h 143"/>
              <a:gd name="T50" fmla="*/ 2147483647 w 151"/>
              <a:gd name="T51" fmla="*/ 2147483647 h 143"/>
              <a:gd name="T52" fmla="*/ 2147483647 w 151"/>
              <a:gd name="T53" fmla="*/ 2147483647 h 143"/>
              <a:gd name="T54" fmla="*/ 2147483647 w 151"/>
              <a:gd name="T55" fmla="*/ 2147483647 h 143"/>
              <a:gd name="T56" fmla="*/ 2147483647 w 151"/>
              <a:gd name="T57" fmla="*/ 2147483647 h 143"/>
              <a:gd name="T58" fmla="*/ 2147483647 w 151"/>
              <a:gd name="T59" fmla="*/ 2147483647 h 143"/>
              <a:gd name="T60" fmla="*/ 2147483647 w 151"/>
              <a:gd name="T61" fmla="*/ 2147483647 h 143"/>
              <a:gd name="T62" fmla="*/ 2147483647 w 151"/>
              <a:gd name="T63" fmla="*/ 2147483647 h 143"/>
              <a:gd name="T64" fmla="*/ 2147483647 w 151"/>
              <a:gd name="T65" fmla="*/ 2147483647 h 143"/>
              <a:gd name="T66" fmla="*/ 2147483647 w 151"/>
              <a:gd name="T67" fmla="*/ 2147483647 h 1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51"/>
              <a:gd name="T103" fmla="*/ 0 h 143"/>
              <a:gd name="T104" fmla="*/ 151 w 151"/>
              <a:gd name="T105" fmla="*/ 143 h 14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51" h="143">
                <a:moveTo>
                  <a:pt x="99" y="61"/>
                </a:moveTo>
                <a:lnTo>
                  <a:pt x="97" y="52"/>
                </a:lnTo>
                <a:lnTo>
                  <a:pt x="102" y="36"/>
                </a:lnTo>
                <a:lnTo>
                  <a:pt x="102" y="28"/>
                </a:lnTo>
                <a:lnTo>
                  <a:pt x="92" y="23"/>
                </a:lnTo>
                <a:lnTo>
                  <a:pt x="77" y="2"/>
                </a:lnTo>
                <a:lnTo>
                  <a:pt x="70" y="4"/>
                </a:lnTo>
                <a:lnTo>
                  <a:pt x="66" y="0"/>
                </a:lnTo>
                <a:lnTo>
                  <a:pt x="46" y="0"/>
                </a:lnTo>
                <a:lnTo>
                  <a:pt x="43" y="4"/>
                </a:lnTo>
                <a:lnTo>
                  <a:pt x="29" y="16"/>
                </a:lnTo>
                <a:lnTo>
                  <a:pt x="30" y="33"/>
                </a:lnTo>
                <a:lnTo>
                  <a:pt x="30" y="51"/>
                </a:lnTo>
                <a:lnTo>
                  <a:pt x="15" y="59"/>
                </a:lnTo>
                <a:lnTo>
                  <a:pt x="0" y="68"/>
                </a:lnTo>
                <a:lnTo>
                  <a:pt x="10" y="88"/>
                </a:lnTo>
                <a:lnTo>
                  <a:pt x="24" y="95"/>
                </a:lnTo>
                <a:lnTo>
                  <a:pt x="39" y="101"/>
                </a:lnTo>
                <a:lnTo>
                  <a:pt x="53" y="108"/>
                </a:lnTo>
                <a:lnTo>
                  <a:pt x="68" y="115"/>
                </a:lnTo>
                <a:lnTo>
                  <a:pt x="81" y="128"/>
                </a:lnTo>
                <a:lnTo>
                  <a:pt x="97" y="142"/>
                </a:lnTo>
                <a:lnTo>
                  <a:pt x="123" y="143"/>
                </a:lnTo>
                <a:lnTo>
                  <a:pt x="130" y="128"/>
                </a:lnTo>
                <a:lnTo>
                  <a:pt x="143" y="127"/>
                </a:lnTo>
                <a:lnTo>
                  <a:pt x="151" y="128"/>
                </a:lnTo>
                <a:lnTo>
                  <a:pt x="147" y="121"/>
                </a:lnTo>
                <a:lnTo>
                  <a:pt x="142" y="109"/>
                </a:lnTo>
                <a:lnTo>
                  <a:pt x="136" y="109"/>
                </a:lnTo>
                <a:lnTo>
                  <a:pt x="136" y="96"/>
                </a:lnTo>
                <a:lnTo>
                  <a:pt x="131" y="88"/>
                </a:lnTo>
                <a:lnTo>
                  <a:pt x="119" y="81"/>
                </a:lnTo>
                <a:lnTo>
                  <a:pt x="107" y="73"/>
                </a:lnTo>
                <a:lnTo>
                  <a:pt x="99" y="61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4" name="Freeform 12"/>
          <p:cNvSpPr>
            <a:spLocks noChangeAspect="1"/>
          </p:cNvSpPr>
          <p:nvPr/>
        </p:nvSpPr>
        <p:spPr bwMode="auto">
          <a:xfrm>
            <a:off x="5299076" y="3797300"/>
            <a:ext cx="49213" cy="46038"/>
          </a:xfrm>
          <a:custGeom>
            <a:avLst/>
            <a:gdLst>
              <a:gd name="T0" fmla="*/ 2147483647 w 29"/>
              <a:gd name="T1" fmla="*/ 2147483647 h 25"/>
              <a:gd name="T2" fmla="*/ 2147483647 w 29"/>
              <a:gd name="T3" fmla="*/ 2147483647 h 25"/>
              <a:gd name="T4" fmla="*/ 2147483647 w 29"/>
              <a:gd name="T5" fmla="*/ 2147483647 h 25"/>
              <a:gd name="T6" fmla="*/ 2147483647 w 29"/>
              <a:gd name="T7" fmla="*/ 2147483647 h 25"/>
              <a:gd name="T8" fmla="*/ 2147483647 w 29"/>
              <a:gd name="T9" fmla="*/ 2147483647 h 25"/>
              <a:gd name="T10" fmla="*/ 2147483647 w 29"/>
              <a:gd name="T11" fmla="*/ 2147483647 h 25"/>
              <a:gd name="T12" fmla="*/ 0 w 29"/>
              <a:gd name="T13" fmla="*/ 2147483647 h 25"/>
              <a:gd name="T14" fmla="*/ 2147483647 w 29"/>
              <a:gd name="T15" fmla="*/ 2147483647 h 25"/>
              <a:gd name="T16" fmla="*/ 2147483647 w 29"/>
              <a:gd name="T17" fmla="*/ 0 h 25"/>
              <a:gd name="T18" fmla="*/ 2147483647 w 29"/>
              <a:gd name="T19" fmla="*/ 214748364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"/>
              <a:gd name="T31" fmla="*/ 0 h 25"/>
              <a:gd name="T32" fmla="*/ 29 w 29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" h="25">
                <a:moveTo>
                  <a:pt x="24" y="7"/>
                </a:moveTo>
                <a:lnTo>
                  <a:pt x="19" y="8"/>
                </a:lnTo>
                <a:lnTo>
                  <a:pt x="20" y="11"/>
                </a:lnTo>
                <a:lnTo>
                  <a:pt x="29" y="25"/>
                </a:lnTo>
                <a:lnTo>
                  <a:pt x="17" y="23"/>
                </a:lnTo>
                <a:lnTo>
                  <a:pt x="14" y="18"/>
                </a:lnTo>
                <a:lnTo>
                  <a:pt x="0" y="16"/>
                </a:lnTo>
                <a:lnTo>
                  <a:pt x="7" y="1"/>
                </a:lnTo>
                <a:lnTo>
                  <a:pt x="20" y="0"/>
                </a:lnTo>
                <a:lnTo>
                  <a:pt x="24" y="7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5" name="Freeform 13"/>
          <p:cNvSpPr>
            <a:spLocks noChangeAspect="1"/>
          </p:cNvSpPr>
          <p:nvPr/>
        </p:nvSpPr>
        <p:spPr bwMode="auto">
          <a:xfrm>
            <a:off x="4973639" y="3700463"/>
            <a:ext cx="33337" cy="112712"/>
          </a:xfrm>
          <a:custGeom>
            <a:avLst/>
            <a:gdLst>
              <a:gd name="T0" fmla="*/ 2147483647 w 18"/>
              <a:gd name="T1" fmla="*/ 2147483647 h 65"/>
              <a:gd name="T2" fmla="*/ 2147483647 w 18"/>
              <a:gd name="T3" fmla="*/ 2147483647 h 65"/>
              <a:gd name="T4" fmla="*/ 0 w 18"/>
              <a:gd name="T5" fmla="*/ 2147483647 h 65"/>
              <a:gd name="T6" fmla="*/ 2147483647 w 18"/>
              <a:gd name="T7" fmla="*/ 2147483647 h 65"/>
              <a:gd name="T8" fmla="*/ 2147483647 w 18"/>
              <a:gd name="T9" fmla="*/ 2147483647 h 65"/>
              <a:gd name="T10" fmla="*/ 2147483647 w 18"/>
              <a:gd name="T11" fmla="*/ 0 h 65"/>
              <a:gd name="T12" fmla="*/ 2147483647 w 18"/>
              <a:gd name="T13" fmla="*/ 2147483647 h 65"/>
              <a:gd name="T14" fmla="*/ 2147483647 w 18"/>
              <a:gd name="T15" fmla="*/ 2147483647 h 65"/>
              <a:gd name="T16" fmla="*/ 2147483647 w 18"/>
              <a:gd name="T17" fmla="*/ 2147483647 h 65"/>
              <a:gd name="T18" fmla="*/ 2147483647 w 18"/>
              <a:gd name="T19" fmla="*/ 2147483647 h 65"/>
              <a:gd name="T20" fmla="*/ 2147483647 w 18"/>
              <a:gd name="T21" fmla="*/ 2147483647 h 65"/>
              <a:gd name="T22" fmla="*/ 2147483647 w 18"/>
              <a:gd name="T23" fmla="*/ 2147483647 h 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"/>
              <a:gd name="T37" fmla="*/ 0 h 65"/>
              <a:gd name="T38" fmla="*/ 18 w 18"/>
              <a:gd name="T39" fmla="*/ 65 h 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" h="65">
                <a:moveTo>
                  <a:pt x="13" y="65"/>
                </a:moveTo>
                <a:lnTo>
                  <a:pt x="7" y="49"/>
                </a:lnTo>
                <a:lnTo>
                  <a:pt x="0" y="33"/>
                </a:lnTo>
                <a:lnTo>
                  <a:pt x="6" y="17"/>
                </a:lnTo>
                <a:lnTo>
                  <a:pt x="10" y="2"/>
                </a:lnTo>
                <a:lnTo>
                  <a:pt x="17" y="0"/>
                </a:lnTo>
                <a:lnTo>
                  <a:pt x="18" y="9"/>
                </a:lnTo>
                <a:lnTo>
                  <a:pt x="17" y="22"/>
                </a:lnTo>
                <a:lnTo>
                  <a:pt x="16" y="36"/>
                </a:lnTo>
                <a:lnTo>
                  <a:pt x="15" y="50"/>
                </a:lnTo>
                <a:lnTo>
                  <a:pt x="14" y="64"/>
                </a:lnTo>
                <a:lnTo>
                  <a:pt x="13" y="65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6" name="Freeform 14"/>
          <p:cNvSpPr>
            <a:spLocks noChangeAspect="1"/>
          </p:cNvSpPr>
          <p:nvPr/>
        </p:nvSpPr>
        <p:spPr bwMode="auto">
          <a:xfrm>
            <a:off x="4999038" y="3694113"/>
            <a:ext cx="101600" cy="130175"/>
          </a:xfrm>
          <a:custGeom>
            <a:avLst/>
            <a:gdLst>
              <a:gd name="T0" fmla="*/ 2147483647 w 59"/>
              <a:gd name="T1" fmla="*/ 2147483647 h 74"/>
              <a:gd name="T2" fmla="*/ 2147483647 w 59"/>
              <a:gd name="T3" fmla="*/ 2147483647 h 74"/>
              <a:gd name="T4" fmla="*/ 2147483647 w 59"/>
              <a:gd name="T5" fmla="*/ 2147483647 h 74"/>
              <a:gd name="T6" fmla="*/ 2147483647 w 59"/>
              <a:gd name="T7" fmla="*/ 2147483647 h 74"/>
              <a:gd name="T8" fmla="*/ 2147483647 w 59"/>
              <a:gd name="T9" fmla="*/ 2147483647 h 74"/>
              <a:gd name="T10" fmla="*/ 0 w 59"/>
              <a:gd name="T11" fmla="*/ 2147483647 h 74"/>
              <a:gd name="T12" fmla="*/ 2147483647 w 59"/>
              <a:gd name="T13" fmla="*/ 2147483647 h 74"/>
              <a:gd name="T14" fmla="*/ 2147483647 w 59"/>
              <a:gd name="T15" fmla="*/ 2147483647 h 74"/>
              <a:gd name="T16" fmla="*/ 2147483647 w 59"/>
              <a:gd name="T17" fmla="*/ 2147483647 h 74"/>
              <a:gd name="T18" fmla="*/ 2147483647 w 59"/>
              <a:gd name="T19" fmla="*/ 2147483647 h 74"/>
              <a:gd name="T20" fmla="*/ 2147483647 w 59"/>
              <a:gd name="T21" fmla="*/ 2147483647 h 74"/>
              <a:gd name="T22" fmla="*/ 2147483647 w 59"/>
              <a:gd name="T23" fmla="*/ 2147483647 h 74"/>
              <a:gd name="T24" fmla="*/ 2147483647 w 59"/>
              <a:gd name="T25" fmla="*/ 2147483647 h 74"/>
              <a:gd name="T26" fmla="*/ 2147483647 w 59"/>
              <a:gd name="T27" fmla="*/ 2147483647 h 74"/>
              <a:gd name="T28" fmla="*/ 2147483647 w 59"/>
              <a:gd name="T29" fmla="*/ 0 h 74"/>
              <a:gd name="T30" fmla="*/ 2147483647 w 59"/>
              <a:gd name="T31" fmla="*/ 2147483647 h 74"/>
              <a:gd name="T32" fmla="*/ 2147483647 w 59"/>
              <a:gd name="T33" fmla="*/ 2147483647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74"/>
              <a:gd name="T53" fmla="*/ 59 w 59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74">
                <a:moveTo>
                  <a:pt x="23" y="19"/>
                </a:moveTo>
                <a:lnTo>
                  <a:pt x="4" y="12"/>
                </a:lnTo>
                <a:lnTo>
                  <a:pt x="3" y="25"/>
                </a:lnTo>
                <a:lnTo>
                  <a:pt x="2" y="39"/>
                </a:lnTo>
                <a:lnTo>
                  <a:pt x="1" y="53"/>
                </a:lnTo>
                <a:lnTo>
                  <a:pt x="0" y="67"/>
                </a:lnTo>
                <a:lnTo>
                  <a:pt x="1" y="70"/>
                </a:lnTo>
                <a:lnTo>
                  <a:pt x="17" y="74"/>
                </a:lnTo>
                <a:lnTo>
                  <a:pt x="26" y="62"/>
                </a:lnTo>
                <a:lnTo>
                  <a:pt x="38" y="60"/>
                </a:lnTo>
                <a:lnTo>
                  <a:pt x="44" y="50"/>
                </a:lnTo>
                <a:lnTo>
                  <a:pt x="27" y="33"/>
                </a:lnTo>
                <a:lnTo>
                  <a:pt x="43" y="27"/>
                </a:lnTo>
                <a:lnTo>
                  <a:pt x="59" y="20"/>
                </a:lnTo>
                <a:lnTo>
                  <a:pt x="49" y="0"/>
                </a:lnTo>
                <a:lnTo>
                  <a:pt x="37" y="9"/>
                </a:lnTo>
                <a:lnTo>
                  <a:pt x="23" y="19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7" name="Freeform 15"/>
          <p:cNvSpPr>
            <a:spLocks noChangeAspect="1"/>
          </p:cNvSpPr>
          <p:nvPr/>
        </p:nvSpPr>
        <p:spPr bwMode="auto">
          <a:xfrm>
            <a:off x="5465763" y="3951288"/>
            <a:ext cx="198437" cy="255587"/>
          </a:xfrm>
          <a:custGeom>
            <a:avLst/>
            <a:gdLst>
              <a:gd name="T0" fmla="*/ 2147483647 w 114"/>
              <a:gd name="T1" fmla="*/ 2147483647 h 146"/>
              <a:gd name="T2" fmla="*/ 2147483647 w 114"/>
              <a:gd name="T3" fmla="*/ 2147483647 h 146"/>
              <a:gd name="T4" fmla="*/ 2147483647 w 114"/>
              <a:gd name="T5" fmla="*/ 2147483647 h 146"/>
              <a:gd name="T6" fmla="*/ 2147483647 w 114"/>
              <a:gd name="T7" fmla="*/ 2147483647 h 146"/>
              <a:gd name="T8" fmla="*/ 2147483647 w 114"/>
              <a:gd name="T9" fmla="*/ 2147483647 h 146"/>
              <a:gd name="T10" fmla="*/ 2147483647 w 114"/>
              <a:gd name="T11" fmla="*/ 2147483647 h 146"/>
              <a:gd name="T12" fmla="*/ 2147483647 w 114"/>
              <a:gd name="T13" fmla="*/ 2147483647 h 146"/>
              <a:gd name="T14" fmla="*/ 2147483647 w 114"/>
              <a:gd name="T15" fmla="*/ 0 h 146"/>
              <a:gd name="T16" fmla="*/ 2147483647 w 114"/>
              <a:gd name="T17" fmla="*/ 2147483647 h 146"/>
              <a:gd name="T18" fmla="*/ 2147483647 w 114"/>
              <a:gd name="T19" fmla="*/ 2147483647 h 146"/>
              <a:gd name="T20" fmla="*/ 2147483647 w 114"/>
              <a:gd name="T21" fmla="*/ 2147483647 h 146"/>
              <a:gd name="T22" fmla="*/ 2147483647 w 114"/>
              <a:gd name="T23" fmla="*/ 2147483647 h 146"/>
              <a:gd name="T24" fmla="*/ 2147483647 w 114"/>
              <a:gd name="T25" fmla="*/ 2147483647 h 146"/>
              <a:gd name="T26" fmla="*/ 2147483647 w 114"/>
              <a:gd name="T27" fmla="*/ 2147483647 h 146"/>
              <a:gd name="T28" fmla="*/ 2147483647 w 114"/>
              <a:gd name="T29" fmla="*/ 2147483647 h 146"/>
              <a:gd name="T30" fmla="*/ 2147483647 w 114"/>
              <a:gd name="T31" fmla="*/ 2147483647 h 146"/>
              <a:gd name="T32" fmla="*/ 2147483647 w 114"/>
              <a:gd name="T33" fmla="*/ 2147483647 h 146"/>
              <a:gd name="T34" fmla="*/ 2147483647 w 114"/>
              <a:gd name="T35" fmla="*/ 2147483647 h 146"/>
              <a:gd name="T36" fmla="*/ 0 w 114"/>
              <a:gd name="T37" fmla="*/ 2147483647 h 146"/>
              <a:gd name="T38" fmla="*/ 2147483647 w 114"/>
              <a:gd name="T39" fmla="*/ 2147483647 h 146"/>
              <a:gd name="T40" fmla="*/ 2147483647 w 114"/>
              <a:gd name="T41" fmla="*/ 2147483647 h 146"/>
              <a:gd name="T42" fmla="*/ 2147483647 w 114"/>
              <a:gd name="T43" fmla="*/ 2147483647 h 146"/>
              <a:gd name="T44" fmla="*/ 2147483647 w 114"/>
              <a:gd name="T45" fmla="*/ 2147483647 h 146"/>
              <a:gd name="T46" fmla="*/ 2147483647 w 114"/>
              <a:gd name="T47" fmla="*/ 2147483647 h 146"/>
              <a:gd name="T48" fmla="*/ 2147483647 w 114"/>
              <a:gd name="T49" fmla="*/ 2147483647 h 146"/>
              <a:gd name="T50" fmla="*/ 2147483647 w 114"/>
              <a:gd name="T51" fmla="*/ 2147483647 h 146"/>
              <a:gd name="T52" fmla="*/ 2147483647 w 114"/>
              <a:gd name="T53" fmla="*/ 2147483647 h 146"/>
              <a:gd name="T54" fmla="*/ 2147483647 w 114"/>
              <a:gd name="T55" fmla="*/ 2147483647 h 146"/>
              <a:gd name="T56" fmla="*/ 2147483647 w 114"/>
              <a:gd name="T57" fmla="*/ 2147483647 h 146"/>
              <a:gd name="T58" fmla="*/ 2147483647 w 114"/>
              <a:gd name="T59" fmla="*/ 2147483647 h 146"/>
              <a:gd name="T60" fmla="*/ 2147483647 w 114"/>
              <a:gd name="T61" fmla="*/ 2147483647 h 146"/>
              <a:gd name="T62" fmla="*/ 2147483647 w 114"/>
              <a:gd name="T63" fmla="*/ 2147483647 h 146"/>
              <a:gd name="T64" fmla="*/ 2147483647 w 114"/>
              <a:gd name="T65" fmla="*/ 2147483647 h 14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4"/>
              <a:gd name="T100" fmla="*/ 0 h 146"/>
              <a:gd name="T101" fmla="*/ 114 w 114"/>
              <a:gd name="T102" fmla="*/ 146 h 14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4" h="146">
                <a:moveTo>
                  <a:pt x="114" y="45"/>
                </a:moveTo>
                <a:lnTo>
                  <a:pt x="104" y="35"/>
                </a:lnTo>
                <a:lnTo>
                  <a:pt x="92" y="24"/>
                </a:lnTo>
                <a:lnTo>
                  <a:pt x="79" y="19"/>
                </a:lnTo>
                <a:lnTo>
                  <a:pt x="66" y="13"/>
                </a:lnTo>
                <a:lnTo>
                  <a:pt x="59" y="1"/>
                </a:lnTo>
                <a:lnTo>
                  <a:pt x="54" y="5"/>
                </a:lnTo>
                <a:lnTo>
                  <a:pt x="52" y="0"/>
                </a:lnTo>
                <a:lnTo>
                  <a:pt x="54" y="16"/>
                </a:lnTo>
                <a:lnTo>
                  <a:pt x="47" y="20"/>
                </a:lnTo>
                <a:lnTo>
                  <a:pt x="45" y="40"/>
                </a:lnTo>
                <a:lnTo>
                  <a:pt x="52" y="53"/>
                </a:lnTo>
                <a:lnTo>
                  <a:pt x="49" y="70"/>
                </a:lnTo>
                <a:lnTo>
                  <a:pt x="46" y="87"/>
                </a:lnTo>
                <a:lnTo>
                  <a:pt x="34" y="91"/>
                </a:lnTo>
                <a:lnTo>
                  <a:pt x="23" y="97"/>
                </a:lnTo>
                <a:lnTo>
                  <a:pt x="13" y="101"/>
                </a:lnTo>
                <a:lnTo>
                  <a:pt x="2" y="105"/>
                </a:lnTo>
                <a:lnTo>
                  <a:pt x="0" y="113"/>
                </a:lnTo>
                <a:lnTo>
                  <a:pt x="11" y="129"/>
                </a:lnTo>
                <a:lnTo>
                  <a:pt x="21" y="146"/>
                </a:lnTo>
                <a:lnTo>
                  <a:pt x="33" y="143"/>
                </a:lnTo>
                <a:lnTo>
                  <a:pt x="46" y="141"/>
                </a:lnTo>
                <a:lnTo>
                  <a:pt x="53" y="133"/>
                </a:lnTo>
                <a:lnTo>
                  <a:pt x="59" y="125"/>
                </a:lnTo>
                <a:lnTo>
                  <a:pt x="72" y="120"/>
                </a:lnTo>
                <a:lnTo>
                  <a:pt x="78" y="107"/>
                </a:lnTo>
                <a:lnTo>
                  <a:pt x="90" y="102"/>
                </a:lnTo>
                <a:lnTo>
                  <a:pt x="89" y="83"/>
                </a:lnTo>
                <a:lnTo>
                  <a:pt x="94" y="80"/>
                </a:lnTo>
                <a:lnTo>
                  <a:pt x="98" y="79"/>
                </a:lnTo>
                <a:lnTo>
                  <a:pt x="107" y="61"/>
                </a:lnTo>
                <a:lnTo>
                  <a:pt x="114" y="45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8" name="Freeform 16"/>
          <p:cNvSpPr>
            <a:spLocks noChangeAspect="1"/>
          </p:cNvSpPr>
          <p:nvPr/>
        </p:nvSpPr>
        <p:spPr bwMode="auto">
          <a:xfrm>
            <a:off x="4995864" y="3729038"/>
            <a:ext cx="560387" cy="509587"/>
          </a:xfrm>
          <a:custGeom>
            <a:avLst/>
            <a:gdLst>
              <a:gd name="T0" fmla="*/ 2147483647 w 323"/>
              <a:gd name="T1" fmla="*/ 2147483647 h 290"/>
              <a:gd name="T2" fmla="*/ 2147483647 w 323"/>
              <a:gd name="T3" fmla="*/ 2147483647 h 290"/>
              <a:gd name="T4" fmla="*/ 2147483647 w 323"/>
              <a:gd name="T5" fmla="*/ 2147483647 h 290"/>
              <a:gd name="T6" fmla="*/ 2147483647 w 323"/>
              <a:gd name="T7" fmla="*/ 2147483647 h 290"/>
              <a:gd name="T8" fmla="*/ 0 w 323"/>
              <a:gd name="T9" fmla="*/ 2147483647 h 290"/>
              <a:gd name="T10" fmla="*/ 2147483647 w 323"/>
              <a:gd name="T11" fmla="*/ 2147483647 h 290"/>
              <a:gd name="T12" fmla="*/ 2147483647 w 323"/>
              <a:gd name="T13" fmla="*/ 2147483647 h 290"/>
              <a:gd name="T14" fmla="*/ 2147483647 w 323"/>
              <a:gd name="T15" fmla="*/ 2147483647 h 290"/>
              <a:gd name="T16" fmla="*/ 2147483647 w 323"/>
              <a:gd name="T17" fmla="*/ 0 h 290"/>
              <a:gd name="T18" fmla="*/ 2147483647 w 323"/>
              <a:gd name="T19" fmla="*/ 2147483647 h 290"/>
              <a:gd name="T20" fmla="*/ 2147483647 w 323"/>
              <a:gd name="T21" fmla="*/ 2147483647 h 290"/>
              <a:gd name="T22" fmla="*/ 2147483647 w 323"/>
              <a:gd name="T23" fmla="*/ 2147483647 h 290"/>
              <a:gd name="T24" fmla="*/ 2147483647 w 323"/>
              <a:gd name="T25" fmla="*/ 2147483647 h 290"/>
              <a:gd name="T26" fmla="*/ 2147483647 w 323"/>
              <a:gd name="T27" fmla="*/ 2147483647 h 290"/>
              <a:gd name="T28" fmla="*/ 2147483647 w 323"/>
              <a:gd name="T29" fmla="*/ 2147483647 h 290"/>
              <a:gd name="T30" fmla="*/ 2147483647 w 323"/>
              <a:gd name="T31" fmla="*/ 2147483647 h 290"/>
              <a:gd name="T32" fmla="*/ 2147483647 w 323"/>
              <a:gd name="T33" fmla="*/ 2147483647 h 290"/>
              <a:gd name="T34" fmla="*/ 2147483647 w 323"/>
              <a:gd name="T35" fmla="*/ 2147483647 h 290"/>
              <a:gd name="T36" fmla="*/ 2147483647 w 323"/>
              <a:gd name="T37" fmla="*/ 2147483647 h 290"/>
              <a:gd name="T38" fmla="*/ 2147483647 w 323"/>
              <a:gd name="T39" fmla="*/ 2147483647 h 290"/>
              <a:gd name="T40" fmla="*/ 2147483647 w 323"/>
              <a:gd name="T41" fmla="*/ 2147483647 h 290"/>
              <a:gd name="T42" fmla="*/ 2147483647 w 323"/>
              <a:gd name="T43" fmla="*/ 2147483647 h 290"/>
              <a:gd name="T44" fmla="*/ 2147483647 w 323"/>
              <a:gd name="T45" fmla="*/ 2147483647 h 290"/>
              <a:gd name="T46" fmla="*/ 2147483647 w 323"/>
              <a:gd name="T47" fmla="*/ 2147483647 h 290"/>
              <a:gd name="T48" fmla="*/ 2147483647 w 323"/>
              <a:gd name="T49" fmla="*/ 2147483647 h 290"/>
              <a:gd name="T50" fmla="*/ 2147483647 w 323"/>
              <a:gd name="T51" fmla="*/ 2147483647 h 290"/>
              <a:gd name="T52" fmla="*/ 2147483647 w 323"/>
              <a:gd name="T53" fmla="*/ 2147483647 h 290"/>
              <a:gd name="T54" fmla="*/ 2147483647 w 323"/>
              <a:gd name="T55" fmla="*/ 2147483647 h 290"/>
              <a:gd name="T56" fmla="*/ 2147483647 w 323"/>
              <a:gd name="T57" fmla="*/ 2147483647 h 290"/>
              <a:gd name="T58" fmla="*/ 2147483647 w 323"/>
              <a:gd name="T59" fmla="*/ 2147483647 h 290"/>
              <a:gd name="T60" fmla="*/ 2147483647 w 323"/>
              <a:gd name="T61" fmla="*/ 2147483647 h 290"/>
              <a:gd name="T62" fmla="*/ 2147483647 w 323"/>
              <a:gd name="T63" fmla="*/ 2147483647 h 290"/>
              <a:gd name="T64" fmla="*/ 2147483647 w 323"/>
              <a:gd name="T65" fmla="*/ 2147483647 h 290"/>
              <a:gd name="T66" fmla="*/ 2147483647 w 323"/>
              <a:gd name="T67" fmla="*/ 2147483647 h 290"/>
              <a:gd name="T68" fmla="*/ 2147483647 w 323"/>
              <a:gd name="T69" fmla="*/ 2147483647 h 2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3"/>
              <a:gd name="T106" fmla="*/ 0 h 290"/>
              <a:gd name="T107" fmla="*/ 323 w 323"/>
              <a:gd name="T108" fmla="*/ 290 h 2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3" h="290">
                <a:moveTo>
                  <a:pt x="79" y="198"/>
                </a:moveTo>
                <a:lnTo>
                  <a:pt x="73" y="175"/>
                </a:lnTo>
                <a:lnTo>
                  <a:pt x="67" y="162"/>
                </a:lnTo>
                <a:lnTo>
                  <a:pt x="62" y="148"/>
                </a:lnTo>
                <a:lnTo>
                  <a:pt x="52" y="139"/>
                </a:lnTo>
                <a:lnTo>
                  <a:pt x="42" y="131"/>
                </a:lnTo>
                <a:lnTo>
                  <a:pt x="34" y="112"/>
                </a:lnTo>
                <a:lnTo>
                  <a:pt x="19" y="92"/>
                </a:lnTo>
                <a:lnTo>
                  <a:pt x="4" y="73"/>
                </a:lnTo>
                <a:lnTo>
                  <a:pt x="0" y="71"/>
                </a:lnTo>
                <a:lnTo>
                  <a:pt x="3" y="50"/>
                </a:lnTo>
                <a:lnTo>
                  <a:pt x="19" y="54"/>
                </a:lnTo>
                <a:lnTo>
                  <a:pt x="28" y="42"/>
                </a:lnTo>
                <a:lnTo>
                  <a:pt x="40" y="40"/>
                </a:lnTo>
                <a:lnTo>
                  <a:pt x="46" y="30"/>
                </a:lnTo>
                <a:lnTo>
                  <a:pt x="29" y="13"/>
                </a:lnTo>
                <a:lnTo>
                  <a:pt x="45" y="7"/>
                </a:lnTo>
                <a:lnTo>
                  <a:pt x="61" y="0"/>
                </a:lnTo>
                <a:lnTo>
                  <a:pt x="75" y="7"/>
                </a:lnTo>
                <a:lnTo>
                  <a:pt x="90" y="13"/>
                </a:lnTo>
                <a:lnTo>
                  <a:pt x="104" y="20"/>
                </a:lnTo>
                <a:lnTo>
                  <a:pt x="119" y="27"/>
                </a:lnTo>
                <a:lnTo>
                  <a:pt x="132" y="40"/>
                </a:lnTo>
                <a:lnTo>
                  <a:pt x="148" y="54"/>
                </a:lnTo>
                <a:lnTo>
                  <a:pt x="174" y="55"/>
                </a:lnTo>
                <a:lnTo>
                  <a:pt x="188" y="57"/>
                </a:lnTo>
                <a:lnTo>
                  <a:pt x="191" y="62"/>
                </a:lnTo>
                <a:lnTo>
                  <a:pt x="203" y="64"/>
                </a:lnTo>
                <a:lnTo>
                  <a:pt x="212" y="78"/>
                </a:lnTo>
                <a:lnTo>
                  <a:pt x="218" y="84"/>
                </a:lnTo>
                <a:lnTo>
                  <a:pt x="232" y="97"/>
                </a:lnTo>
                <a:lnTo>
                  <a:pt x="233" y="107"/>
                </a:lnTo>
                <a:lnTo>
                  <a:pt x="240" y="119"/>
                </a:lnTo>
                <a:lnTo>
                  <a:pt x="247" y="131"/>
                </a:lnTo>
                <a:lnTo>
                  <a:pt x="252" y="134"/>
                </a:lnTo>
                <a:lnTo>
                  <a:pt x="253" y="133"/>
                </a:lnTo>
                <a:lnTo>
                  <a:pt x="255" y="134"/>
                </a:lnTo>
                <a:lnTo>
                  <a:pt x="256" y="138"/>
                </a:lnTo>
                <a:lnTo>
                  <a:pt x="257" y="139"/>
                </a:lnTo>
                <a:lnTo>
                  <a:pt x="257" y="142"/>
                </a:lnTo>
                <a:lnTo>
                  <a:pt x="262" y="146"/>
                </a:lnTo>
                <a:lnTo>
                  <a:pt x="267" y="162"/>
                </a:lnTo>
                <a:lnTo>
                  <a:pt x="290" y="166"/>
                </a:lnTo>
                <a:lnTo>
                  <a:pt x="313" y="170"/>
                </a:lnTo>
                <a:lnTo>
                  <a:pt x="316" y="166"/>
                </a:lnTo>
                <a:lnTo>
                  <a:pt x="323" y="179"/>
                </a:lnTo>
                <a:lnTo>
                  <a:pt x="320" y="196"/>
                </a:lnTo>
                <a:lnTo>
                  <a:pt x="317" y="213"/>
                </a:lnTo>
                <a:lnTo>
                  <a:pt x="305" y="217"/>
                </a:lnTo>
                <a:lnTo>
                  <a:pt x="294" y="223"/>
                </a:lnTo>
                <a:lnTo>
                  <a:pt x="284" y="227"/>
                </a:lnTo>
                <a:lnTo>
                  <a:pt x="273" y="231"/>
                </a:lnTo>
                <a:lnTo>
                  <a:pt x="260" y="234"/>
                </a:lnTo>
                <a:lnTo>
                  <a:pt x="248" y="238"/>
                </a:lnTo>
                <a:lnTo>
                  <a:pt x="237" y="241"/>
                </a:lnTo>
                <a:lnTo>
                  <a:pt x="225" y="244"/>
                </a:lnTo>
                <a:lnTo>
                  <a:pt x="216" y="255"/>
                </a:lnTo>
                <a:lnTo>
                  <a:pt x="208" y="267"/>
                </a:lnTo>
                <a:lnTo>
                  <a:pt x="199" y="278"/>
                </a:lnTo>
                <a:lnTo>
                  <a:pt x="191" y="290"/>
                </a:lnTo>
                <a:lnTo>
                  <a:pt x="189" y="272"/>
                </a:lnTo>
                <a:lnTo>
                  <a:pt x="174" y="266"/>
                </a:lnTo>
                <a:lnTo>
                  <a:pt x="161" y="259"/>
                </a:lnTo>
                <a:lnTo>
                  <a:pt x="143" y="257"/>
                </a:lnTo>
                <a:lnTo>
                  <a:pt x="141" y="272"/>
                </a:lnTo>
                <a:lnTo>
                  <a:pt x="136" y="276"/>
                </a:lnTo>
                <a:lnTo>
                  <a:pt x="128" y="264"/>
                </a:lnTo>
                <a:lnTo>
                  <a:pt x="121" y="252"/>
                </a:lnTo>
                <a:lnTo>
                  <a:pt x="108" y="232"/>
                </a:lnTo>
                <a:lnTo>
                  <a:pt x="96" y="212"/>
                </a:lnTo>
                <a:lnTo>
                  <a:pt x="79" y="198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9" name="Freeform 17"/>
          <p:cNvSpPr>
            <a:spLocks noChangeAspect="1"/>
          </p:cNvSpPr>
          <p:nvPr/>
        </p:nvSpPr>
        <p:spPr bwMode="auto">
          <a:xfrm>
            <a:off x="5441950" y="3924300"/>
            <a:ext cx="127000" cy="103188"/>
          </a:xfrm>
          <a:custGeom>
            <a:avLst/>
            <a:gdLst>
              <a:gd name="T0" fmla="*/ 0 w 73"/>
              <a:gd name="T1" fmla="*/ 2147483647 h 59"/>
              <a:gd name="T2" fmla="*/ 2147483647 w 73"/>
              <a:gd name="T3" fmla="*/ 2147483647 h 59"/>
              <a:gd name="T4" fmla="*/ 2147483647 w 73"/>
              <a:gd name="T5" fmla="*/ 2147483647 h 59"/>
              <a:gd name="T6" fmla="*/ 2147483647 w 73"/>
              <a:gd name="T7" fmla="*/ 2147483647 h 59"/>
              <a:gd name="T8" fmla="*/ 2147483647 w 73"/>
              <a:gd name="T9" fmla="*/ 2147483647 h 59"/>
              <a:gd name="T10" fmla="*/ 2147483647 w 73"/>
              <a:gd name="T11" fmla="*/ 2147483647 h 59"/>
              <a:gd name="T12" fmla="*/ 2147483647 w 73"/>
              <a:gd name="T13" fmla="*/ 2147483647 h 59"/>
              <a:gd name="T14" fmla="*/ 2147483647 w 73"/>
              <a:gd name="T15" fmla="*/ 2147483647 h 59"/>
              <a:gd name="T16" fmla="*/ 2147483647 w 73"/>
              <a:gd name="T17" fmla="*/ 2147483647 h 59"/>
              <a:gd name="T18" fmla="*/ 2147483647 w 73"/>
              <a:gd name="T19" fmla="*/ 2147483647 h 59"/>
              <a:gd name="T20" fmla="*/ 2147483647 w 73"/>
              <a:gd name="T21" fmla="*/ 2147483647 h 59"/>
              <a:gd name="T22" fmla="*/ 2147483647 w 73"/>
              <a:gd name="T23" fmla="*/ 2147483647 h 59"/>
              <a:gd name="T24" fmla="*/ 2147483647 w 73"/>
              <a:gd name="T25" fmla="*/ 0 h 59"/>
              <a:gd name="T26" fmla="*/ 2147483647 w 73"/>
              <a:gd name="T27" fmla="*/ 2147483647 h 59"/>
              <a:gd name="T28" fmla="*/ 2147483647 w 73"/>
              <a:gd name="T29" fmla="*/ 2147483647 h 59"/>
              <a:gd name="T30" fmla="*/ 2147483647 w 73"/>
              <a:gd name="T31" fmla="*/ 2147483647 h 59"/>
              <a:gd name="T32" fmla="*/ 2147483647 w 73"/>
              <a:gd name="T33" fmla="*/ 2147483647 h 59"/>
              <a:gd name="T34" fmla="*/ 0 w 73"/>
              <a:gd name="T35" fmla="*/ 2147483647 h 59"/>
              <a:gd name="T36" fmla="*/ 0 w 73"/>
              <a:gd name="T37" fmla="*/ 2147483647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3"/>
              <a:gd name="T58" fmla="*/ 0 h 59"/>
              <a:gd name="T59" fmla="*/ 73 w 73"/>
              <a:gd name="T60" fmla="*/ 59 h 5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3" h="59">
                <a:moveTo>
                  <a:pt x="0" y="31"/>
                </a:moveTo>
                <a:lnTo>
                  <a:pt x="5" y="35"/>
                </a:lnTo>
                <a:lnTo>
                  <a:pt x="10" y="51"/>
                </a:lnTo>
                <a:lnTo>
                  <a:pt x="33" y="55"/>
                </a:lnTo>
                <a:lnTo>
                  <a:pt x="56" y="59"/>
                </a:lnTo>
                <a:lnTo>
                  <a:pt x="59" y="55"/>
                </a:lnTo>
                <a:lnTo>
                  <a:pt x="61" y="35"/>
                </a:lnTo>
                <a:lnTo>
                  <a:pt x="68" y="31"/>
                </a:lnTo>
                <a:lnTo>
                  <a:pt x="66" y="15"/>
                </a:lnTo>
                <a:lnTo>
                  <a:pt x="68" y="20"/>
                </a:lnTo>
                <a:lnTo>
                  <a:pt x="73" y="16"/>
                </a:lnTo>
                <a:lnTo>
                  <a:pt x="70" y="3"/>
                </a:lnTo>
                <a:lnTo>
                  <a:pt x="65" y="0"/>
                </a:lnTo>
                <a:lnTo>
                  <a:pt x="51" y="15"/>
                </a:lnTo>
                <a:lnTo>
                  <a:pt x="37" y="31"/>
                </a:lnTo>
                <a:lnTo>
                  <a:pt x="14" y="33"/>
                </a:lnTo>
                <a:lnTo>
                  <a:pt x="4" y="30"/>
                </a:lnTo>
                <a:lnTo>
                  <a:pt x="0" y="28"/>
                </a:lnTo>
                <a:lnTo>
                  <a:pt x="0" y="31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0" name="Freeform 18"/>
          <p:cNvSpPr>
            <a:spLocks noChangeAspect="1"/>
          </p:cNvSpPr>
          <p:nvPr/>
        </p:nvSpPr>
        <p:spPr bwMode="auto">
          <a:xfrm>
            <a:off x="5230813" y="4133850"/>
            <a:ext cx="273050" cy="196850"/>
          </a:xfrm>
          <a:custGeom>
            <a:avLst/>
            <a:gdLst>
              <a:gd name="T0" fmla="*/ 2147483647 w 157"/>
              <a:gd name="T1" fmla="*/ 2147483647 h 111"/>
              <a:gd name="T2" fmla="*/ 2147483647 w 157"/>
              <a:gd name="T3" fmla="*/ 2147483647 h 111"/>
              <a:gd name="T4" fmla="*/ 0 w 157"/>
              <a:gd name="T5" fmla="*/ 2147483647 h 111"/>
              <a:gd name="T6" fmla="*/ 2147483647 w 157"/>
              <a:gd name="T7" fmla="*/ 2147483647 h 111"/>
              <a:gd name="T8" fmla="*/ 2147483647 w 157"/>
              <a:gd name="T9" fmla="*/ 2147483647 h 111"/>
              <a:gd name="T10" fmla="*/ 2147483647 w 157"/>
              <a:gd name="T11" fmla="*/ 2147483647 h 111"/>
              <a:gd name="T12" fmla="*/ 2147483647 w 157"/>
              <a:gd name="T13" fmla="*/ 2147483647 h 111"/>
              <a:gd name="T14" fmla="*/ 2147483647 w 157"/>
              <a:gd name="T15" fmla="*/ 2147483647 h 111"/>
              <a:gd name="T16" fmla="*/ 2147483647 w 157"/>
              <a:gd name="T17" fmla="*/ 2147483647 h 111"/>
              <a:gd name="T18" fmla="*/ 2147483647 w 157"/>
              <a:gd name="T19" fmla="*/ 2147483647 h 111"/>
              <a:gd name="T20" fmla="*/ 2147483647 w 157"/>
              <a:gd name="T21" fmla="*/ 2147483647 h 111"/>
              <a:gd name="T22" fmla="*/ 2147483647 w 157"/>
              <a:gd name="T23" fmla="*/ 2147483647 h 111"/>
              <a:gd name="T24" fmla="*/ 2147483647 w 157"/>
              <a:gd name="T25" fmla="*/ 2147483647 h 111"/>
              <a:gd name="T26" fmla="*/ 2147483647 w 157"/>
              <a:gd name="T27" fmla="*/ 2147483647 h 111"/>
              <a:gd name="T28" fmla="*/ 2147483647 w 157"/>
              <a:gd name="T29" fmla="*/ 2147483647 h 111"/>
              <a:gd name="T30" fmla="*/ 2147483647 w 157"/>
              <a:gd name="T31" fmla="*/ 2147483647 h 111"/>
              <a:gd name="T32" fmla="*/ 2147483647 w 157"/>
              <a:gd name="T33" fmla="*/ 2147483647 h 111"/>
              <a:gd name="T34" fmla="*/ 2147483647 w 157"/>
              <a:gd name="T35" fmla="*/ 2147483647 h 111"/>
              <a:gd name="T36" fmla="*/ 2147483647 w 157"/>
              <a:gd name="T37" fmla="*/ 0 h 111"/>
              <a:gd name="T38" fmla="*/ 2147483647 w 157"/>
              <a:gd name="T39" fmla="*/ 2147483647 h 111"/>
              <a:gd name="T40" fmla="*/ 2147483647 w 157"/>
              <a:gd name="T41" fmla="*/ 2147483647 h 111"/>
              <a:gd name="T42" fmla="*/ 2147483647 w 157"/>
              <a:gd name="T43" fmla="*/ 2147483647 h 111"/>
              <a:gd name="T44" fmla="*/ 2147483647 w 157"/>
              <a:gd name="T45" fmla="*/ 2147483647 h 111"/>
              <a:gd name="T46" fmla="*/ 2147483647 w 157"/>
              <a:gd name="T47" fmla="*/ 2147483647 h 111"/>
              <a:gd name="T48" fmla="*/ 2147483647 w 157"/>
              <a:gd name="T49" fmla="*/ 2147483647 h 111"/>
              <a:gd name="T50" fmla="*/ 2147483647 w 157"/>
              <a:gd name="T51" fmla="*/ 2147483647 h 111"/>
              <a:gd name="T52" fmla="*/ 2147483647 w 157"/>
              <a:gd name="T53" fmla="*/ 2147483647 h 111"/>
              <a:gd name="T54" fmla="*/ 2147483647 w 157"/>
              <a:gd name="T55" fmla="*/ 2147483647 h 111"/>
              <a:gd name="T56" fmla="*/ 2147483647 w 157"/>
              <a:gd name="T57" fmla="*/ 2147483647 h 111"/>
              <a:gd name="T58" fmla="*/ 2147483647 w 157"/>
              <a:gd name="T59" fmla="*/ 2147483647 h 111"/>
              <a:gd name="T60" fmla="*/ 2147483647 w 157"/>
              <a:gd name="T61" fmla="*/ 2147483647 h 111"/>
              <a:gd name="T62" fmla="*/ 2147483647 w 157"/>
              <a:gd name="T63" fmla="*/ 2147483647 h 11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7"/>
              <a:gd name="T97" fmla="*/ 0 h 111"/>
              <a:gd name="T98" fmla="*/ 157 w 157"/>
              <a:gd name="T99" fmla="*/ 111 h 11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7" h="111">
                <a:moveTo>
                  <a:pt x="6" y="41"/>
                </a:moveTo>
                <a:lnTo>
                  <a:pt x="1" y="45"/>
                </a:lnTo>
                <a:lnTo>
                  <a:pt x="0" y="67"/>
                </a:lnTo>
                <a:lnTo>
                  <a:pt x="7" y="88"/>
                </a:lnTo>
                <a:lnTo>
                  <a:pt x="14" y="111"/>
                </a:lnTo>
                <a:lnTo>
                  <a:pt x="33" y="108"/>
                </a:lnTo>
                <a:lnTo>
                  <a:pt x="53" y="98"/>
                </a:lnTo>
                <a:lnTo>
                  <a:pt x="68" y="92"/>
                </a:lnTo>
                <a:lnTo>
                  <a:pt x="84" y="87"/>
                </a:lnTo>
                <a:lnTo>
                  <a:pt x="96" y="82"/>
                </a:lnTo>
                <a:lnTo>
                  <a:pt x="108" y="76"/>
                </a:lnTo>
                <a:lnTo>
                  <a:pt x="120" y="71"/>
                </a:lnTo>
                <a:lnTo>
                  <a:pt x="132" y="66"/>
                </a:lnTo>
                <a:lnTo>
                  <a:pt x="143" y="59"/>
                </a:lnTo>
                <a:lnTo>
                  <a:pt x="143" y="53"/>
                </a:lnTo>
                <a:lnTo>
                  <a:pt x="157" y="41"/>
                </a:lnTo>
                <a:lnTo>
                  <a:pt x="147" y="24"/>
                </a:lnTo>
                <a:lnTo>
                  <a:pt x="136" y="8"/>
                </a:lnTo>
                <a:lnTo>
                  <a:pt x="138" y="0"/>
                </a:lnTo>
                <a:lnTo>
                  <a:pt x="125" y="3"/>
                </a:lnTo>
                <a:lnTo>
                  <a:pt x="113" y="7"/>
                </a:lnTo>
                <a:lnTo>
                  <a:pt x="102" y="10"/>
                </a:lnTo>
                <a:lnTo>
                  <a:pt x="90" y="13"/>
                </a:lnTo>
                <a:lnTo>
                  <a:pt x="81" y="24"/>
                </a:lnTo>
                <a:lnTo>
                  <a:pt x="73" y="36"/>
                </a:lnTo>
                <a:lnTo>
                  <a:pt x="64" y="47"/>
                </a:lnTo>
                <a:lnTo>
                  <a:pt x="56" y="59"/>
                </a:lnTo>
                <a:lnTo>
                  <a:pt x="54" y="41"/>
                </a:lnTo>
                <a:lnTo>
                  <a:pt x="39" y="35"/>
                </a:lnTo>
                <a:lnTo>
                  <a:pt x="26" y="28"/>
                </a:lnTo>
                <a:lnTo>
                  <a:pt x="8" y="26"/>
                </a:lnTo>
                <a:lnTo>
                  <a:pt x="6" y="41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1" name="Freeform 19"/>
          <p:cNvSpPr>
            <a:spLocks noChangeAspect="1"/>
          </p:cNvSpPr>
          <p:nvPr/>
        </p:nvSpPr>
        <p:spPr bwMode="auto">
          <a:xfrm>
            <a:off x="5049838" y="3371850"/>
            <a:ext cx="203200" cy="77788"/>
          </a:xfrm>
          <a:custGeom>
            <a:avLst/>
            <a:gdLst>
              <a:gd name="T0" fmla="*/ 2147483647 w 117"/>
              <a:gd name="T1" fmla="*/ 2147483647 h 44"/>
              <a:gd name="T2" fmla="*/ 0 w 117"/>
              <a:gd name="T3" fmla="*/ 2147483647 h 44"/>
              <a:gd name="T4" fmla="*/ 2147483647 w 117"/>
              <a:gd name="T5" fmla="*/ 0 h 44"/>
              <a:gd name="T6" fmla="*/ 2147483647 w 117"/>
              <a:gd name="T7" fmla="*/ 2147483647 h 44"/>
              <a:gd name="T8" fmla="*/ 2147483647 w 117"/>
              <a:gd name="T9" fmla="*/ 2147483647 h 44"/>
              <a:gd name="T10" fmla="*/ 2147483647 w 117"/>
              <a:gd name="T11" fmla="*/ 2147483647 h 44"/>
              <a:gd name="T12" fmla="*/ 2147483647 w 117"/>
              <a:gd name="T13" fmla="*/ 2147483647 h 44"/>
              <a:gd name="T14" fmla="*/ 2147483647 w 117"/>
              <a:gd name="T15" fmla="*/ 2147483647 h 44"/>
              <a:gd name="T16" fmla="*/ 2147483647 w 117"/>
              <a:gd name="T17" fmla="*/ 2147483647 h 44"/>
              <a:gd name="T18" fmla="*/ 2147483647 w 117"/>
              <a:gd name="T19" fmla="*/ 2147483647 h 44"/>
              <a:gd name="T20" fmla="*/ 2147483647 w 117"/>
              <a:gd name="T21" fmla="*/ 2147483647 h 44"/>
              <a:gd name="T22" fmla="*/ 2147483647 w 117"/>
              <a:gd name="T23" fmla="*/ 2147483647 h 44"/>
              <a:gd name="T24" fmla="*/ 2147483647 w 117"/>
              <a:gd name="T25" fmla="*/ 2147483647 h 44"/>
              <a:gd name="T26" fmla="*/ 2147483647 w 117"/>
              <a:gd name="T27" fmla="*/ 2147483647 h 44"/>
              <a:gd name="T28" fmla="*/ 2147483647 w 117"/>
              <a:gd name="T29" fmla="*/ 2147483647 h 44"/>
              <a:gd name="T30" fmla="*/ 2147483647 w 117"/>
              <a:gd name="T31" fmla="*/ 2147483647 h 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7"/>
              <a:gd name="T49" fmla="*/ 0 h 44"/>
              <a:gd name="T50" fmla="*/ 117 w 117"/>
              <a:gd name="T51" fmla="*/ 44 h 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7" h="44">
                <a:moveTo>
                  <a:pt x="23" y="15"/>
                </a:moveTo>
                <a:lnTo>
                  <a:pt x="0" y="1"/>
                </a:lnTo>
                <a:lnTo>
                  <a:pt x="1" y="0"/>
                </a:lnTo>
                <a:lnTo>
                  <a:pt x="17" y="1"/>
                </a:lnTo>
                <a:lnTo>
                  <a:pt x="32" y="2"/>
                </a:lnTo>
                <a:lnTo>
                  <a:pt x="54" y="10"/>
                </a:lnTo>
                <a:lnTo>
                  <a:pt x="74" y="18"/>
                </a:lnTo>
                <a:lnTo>
                  <a:pt x="95" y="26"/>
                </a:lnTo>
                <a:lnTo>
                  <a:pt x="117" y="35"/>
                </a:lnTo>
                <a:lnTo>
                  <a:pt x="111" y="44"/>
                </a:lnTo>
                <a:lnTo>
                  <a:pt x="99" y="41"/>
                </a:lnTo>
                <a:lnTo>
                  <a:pt x="77" y="41"/>
                </a:lnTo>
                <a:lnTo>
                  <a:pt x="57" y="41"/>
                </a:lnTo>
                <a:lnTo>
                  <a:pt x="39" y="43"/>
                </a:lnTo>
                <a:lnTo>
                  <a:pt x="37" y="30"/>
                </a:lnTo>
                <a:lnTo>
                  <a:pt x="23" y="15"/>
                </a:lnTo>
                <a:close/>
              </a:path>
            </a:pathLst>
          </a:custGeom>
          <a:solidFill>
            <a:srgbClr val="336600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2" name="Freeform 20"/>
          <p:cNvSpPr>
            <a:spLocks noChangeAspect="1"/>
          </p:cNvSpPr>
          <p:nvPr/>
        </p:nvSpPr>
        <p:spPr bwMode="auto">
          <a:xfrm>
            <a:off x="4921251" y="3622675"/>
            <a:ext cx="49213" cy="31750"/>
          </a:xfrm>
          <a:custGeom>
            <a:avLst/>
            <a:gdLst>
              <a:gd name="T0" fmla="*/ 2147483647 w 29"/>
              <a:gd name="T1" fmla="*/ 0 h 18"/>
              <a:gd name="T2" fmla="*/ 2147483647 w 29"/>
              <a:gd name="T3" fmla="*/ 2147483647 h 18"/>
              <a:gd name="T4" fmla="*/ 0 w 29"/>
              <a:gd name="T5" fmla="*/ 2147483647 h 18"/>
              <a:gd name="T6" fmla="*/ 2147483647 w 29"/>
              <a:gd name="T7" fmla="*/ 2147483647 h 18"/>
              <a:gd name="T8" fmla="*/ 2147483647 w 29"/>
              <a:gd name="T9" fmla="*/ 2147483647 h 18"/>
              <a:gd name="T10" fmla="*/ 2147483647 w 29"/>
              <a:gd name="T11" fmla="*/ 2147483647 h 18"/>
              <a:gd name="T12" fmla="*/ 2147483647 w 29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8"/>
              <a:gd name="T23" fmla="*/ 29 w 29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8">
                <a:moveTo>
                  <a:pt x="29" y="0"/>
                </a:moveTo>
                <a:lnTo>
                  <a:pt x="11" y="5"/>
                </a:lnTo>
                <a:lnTo>
                  <a:pt x="0" y="11"/>
                </a:lnTo>
                <a:lnTo>
                  <a:pt x="4" y="18"/>
                </a:lnTo>
                <a:lnTo>
                  <a:pt x="21" y="13"/>
                </a:lnTo>
                <a:lnTo>
                  <a:pt x="20" y="9"/>
                </a:lnTo>
                <a:lnTo>
                  <a:pt x="29" y="0"/>
                </a:lnTo>
                <a:close/>
              </a:path>
            </a:pathLst>
          </a:custGeom>
          <a:solidFill>
            <a:srgbClr val="33CC33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3" name="Freeform 21"/>
          <p:cNvSpPr>
            <a:spLocks noChangeAspect="1"/>
          </p:cNvSpPr>
          <p:nvPr/>
        </p:nvSpPr>
        <p:spPr bwMode="auto">
          <a:xfrm>
            <a:off x="4992689" y="3654426"/>
            <a:ext cx="33337" cy="47625"/>
          </a:xfrm>
          <a:custGeom>
            <a:avLst/>
            <a:gdLst>
              <a:gd name="T0" fmla="*/ 2147483647 w 19"/>
              <a:gd name="T1" fmla="*/ 2147483647 h 27"/>
              <a:gd name="T2" fmla="*/ 2147483647 w 19"/>
              <a:gd name="T3" fmla="*/ 2147483647 h 27"/>
              <a:gd name="T4" fmla="*/ 0 w 19"/>
              <a:gd name="T5" fmla="*/ 2147483647 h 27"/>
              <a:gd name="T6" fmla="*/ 2147483647 w 19"/>
              <a:gd name="T7" fmla="*/ 2147483647 h 27"/>
              <a:gd name="T8" fmla="*/ 2147483647 w 19"/>
              <a:gd name="T9" fmla="*/ 0 h 27"/>
              <a:gd name="T10" fmla="*/ 2147483647 w 19"/>
              <a:gd name="T11" fmla="*/ 2147483647 h 27"/>
              <a:gd name="T12" fmla="*/ 2147483647 w 19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7"/>
              <a:gd name="T23" fmla="*/ 19 w 19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7">
                <a:moveTo>
                  <a:pt x="17" y="14"/>
                </a:moveTo>
                <a:lnTo>
                  <a:pt x="7" y="25"/>
                </a:lnTo>
                <a:lnTo>
                  <a:pt x="0" y="27"/>
                </a:lnTo>
                <a:lnTo>
                  <a:pt x="5" y="13"/>
                </a:lnTo>
                <a:lnTo>
                  <a:pt x="9" y="0"/>
                </a:lnTo>
                <a:lnTo>
                  <a:pt x="19" y="5"/>
                </a:lnTo>
                <a:lnTo>
                  <a:pt x="17" y="14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4" name="Freeform 22"/>
          <p:cNvSpPr>
            <a:spLocks noChangeAspect="1"/>
          </p:cNvSpPr>
          <p:nvPr/>
        </p:nvSpPr>
        <p:spPr bwMode="auto">
          <a:xfrm>
            <a:off x="5002214" y="3578226"/>
            <a:ext cx="157162" cy="149225"/>
          </a:xfrm>
          <a:custGeom>
            <a:avLst/>
            <a:gdLst>
              <a:gd name="T0" fmla="*/ 2147483647 w 90"/>
              <a:gd name="T1" fmla="*/ 2147483647 h 85"/>
              <a:gd name="T2" fmla="*/ 2147483647 w 90"/>
              <a:gd name="T3" fmla="*/ 2147483647 h 85"/>
              <a:gd name="T4" fmla="*/ 2147483647 w 90"/>
              <a:gd name="T5" fmla="*/ 2147483647 h 85"/>
              <a:gd name="T6" fmla="*/ 2147483647 w 90"/>
              <a:gd name="T7" fmla="*/ 2147483647 h 85"/>
              <a:gd name="T8" fmla="*/ 2147483647 w 90"/>
              <a:gd name="T9" fmla="*/ 2147483647 h 85"/>
              <a:gd name="T10" fmla="*/ 2147483647 w 90"/>
              <a:gd name="T11" fmla="*/ 2147483647 h 85"/>
              <a:gd name="T12" fmla="*/ 0 w 90"/>
              <a:gd name="T13" fmla="*/ 2147483647 h 85"/>
              <a:gd name="T14" fmla="*/ 2147483647 w 90"/>
              <a:gd name="T15" fmla="*/ 2147483647 h 85"/>
              <a:gd name="T16" fmla="*/ 2147483647 w 90"/>
              <a:gd name="T17" fmla="*/ 2147483647 h 85"/>
              <a:gd name="T18" fmla="*/ 2147483647 w 90"/>
              <a:gd name="T19" fmla="*/ 2147483647 h 85"/>
              <a:gd name="T20" fmla="*/ 2147483647 w 90"/>
              <a:gd name="T21" fmla="*/ 2147483647 h 85"/>
              <a:gd name="T22" fmla="*/ 2147483647 w 90"/>
              <a:gd name="T23" fmla="*/ 2147483647 h 85"/>
              <a:gd name="T24" fmla="*/ 2147483647 w 90"/>
              <a:gd name="T25" fmla="*/ 2147483647 h 85"/>
              <a:gd name="T26" fmla="*/ 2147483647 w 90"/>
              <a:gd name="T27" fmla="*/ 2147483647 h 85"/>
              <a:gd name="T28" fmla="*/ 2147483647 w 90"/>
              <a:gd name="T29" fmla="*/ 2147483647 h 85"/>
              <a:gd name="T30" fmla="*/ 2147483647 w 90"/>
              <a:gd name="T31" fmla="*/ 2147483647 h 85"/>
              <a:gd name="T32" fmla="*/ 2147483647 w 90"/>
              <a:gd name="T33" fmla="*/ 2147483647 h 85"/>
              <a:gd name="T34" fmla="*/ 2147483647 w 90"/>
              <a:gd name="T35" fmla="*/ 2147483647 h 85"/>
              <a:gd name="T36" fmla="*/ 2147483647 w 90"/>
              <a:gd name="T37" fmla="*/ 2147483647 h 85"/>
              <a:gd name="T38" fmla="*/ 2147483647 w 90"/>
              <a:gd name="T39" fmla="*/ 2147483647 h 85"/>
              <a:gd name="T40" fmla="*/ 2147483647 w 90"/>
              <a:gd name="T41" fmla="*/ 0 h 85"/>
              <a:gd name="T42" fmla="*/ 2147483647 w 90"/>
              <a:gd name="T43" fmla="*/ 2147483647 h 85"/>
              <a:gd name="T44" fmla="*/ 2147483647 w 90"/>
              <a:gd name="T45" fmla="*/ 2147483647 h 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0"/>
              <a:gd name="T70" fmla="*/ 0 h 85"/>
              <a:gd name="T71" fmla="*/ 90 w 90"/>
              <a:gd name="T72" fmla="*/ 85 h 8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0" h="85">
                <a:moveTo>
                  <a:pt x="57" y="7"/>
                </a:moveTo>
                <a:lnTo>
                  <a:pt x="36" y="6"/>
                </a:lnTo>
                <a:lnTo>
                  <a:pt x="13" y="8"/>
                </a:lnTo>
                <a:lnTo>
                  <a:pt x="8" y="10"/>
                </a:lnTo>
                <a:lnTo>
                  <a:pt x="8" y="18"/>
                </a:lnTo>
                <a:lnTo>
                  <a:pt x="1" y="23"/>
                </a:lnTo>
                <a:lnTo>
                  <a:pt x="0" y="22"/>
                </a:lnTo>
                <a:lnTo>
                  <a:pt x="3" y="44"/>
                </a:lnTo>
                <a:lnTo>
                  <a:pt x="13" y="49"/>
                </a:lnTo>
                <a:lnTo>
                  <a:pt x="11" y="58"/>
                </a:lnTo>
                <a:lnTo>
                  <a:pt x="1" y="69"/>
                </a:lnTo>
                <a:lnTo>
                  <a:pt x="2" y="78"/>
                </a:lnTo>
                <a:lnTo>
                  <a:pt x="21" y="85"/>
                </a:lnTo>
                <a:lnTo>
                  <a:pt x="35" y="75"/>
                </a:lnTo>
                <a:lnTo>
                  <a:pt x="47" y="66"/>
                </a:lnTo>
                <a:lnTo>
                  <a:pt x="62" y="57"/>
                </a:lnTo>
                <a:lnTo>
                  <a:pt x="77" y="49"/>
                </a:lnTo>
                <a:lnTo>
                  <a:pt x="77" y="31"/>
                </a:lnTo>
                <a:lnTo>
                  <a:pt x="76" y="14"/>
                </a:lnTo>
                <a:lnTo>
                  <a:pt x="90" y="2"/>
                </a:lnTo>
                <a:lnTo>
                  <a:pt x="85" y="0"/>
                </a:lnTo>
                <a:lnTo>
                  <a:pt x="71" y="4"/>
                </a:lnTo>
                <a:lnTo>
                  <a:pt x="57" y="7"/>
                </a:lnTo>
                <a:close/>
              </a:path>
            </a:pathLst>
          </a:custGeom>
          <a:solidFill>
            <a:srgbClr val="C4FFA7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5" name="Freeform 23"/>
          <p:cNvSpPr>
            <a:spLocks noChangeAspect="1"/>
          </p:cNvSpPr>
          <p:nvPr/>
        </p:nvSpPr>
        <p:spPr bwMode="auto">
          <a:xfrm>
            <a:off x="5148263" y="3443289"/>
            <a:ext cx="112712" cy="77787"/>
          </a:xfrm>
          <a:custGeom>
            <a:avLst/>
            <a:gdLst>
              <a:gd name="T0" fmla="*/ 2147483647 w 65"/>
              <a:gd name="T1" fmla="*/ 2147483647 h 44"/>
              <a:gd name="T2" fmla="*/ 0 w 65"/>
              <a:gd name="T3" fmla="*/ 0 h 44"/>
              <a:gd name="T4" fmla="*/ 2147483647 w 65"/>
              <a:gd name="T5" fmla="*/ 0 h 44"/>
              <a:gd name="T6" fmla="*/ 2147483647 w 65"/>
              <a:gd name="T7" fmla="*/ 0 h 44"/>
              <a:gd name="T8" fmla="*/ 2147483647 w 65"/>
              <a:gd name="T9" fmla="*/ 2147483647 h 44"/>
              <a:gd name="T10" fmla="*/ 2147483647 w 65"/>
              <a:gd name="T11" fmla="*/ 2147483647 h 44"/>
              <a:gd name="T12" fmla="*/ 2147483647 w 65"/>
              <a:gd name="T13" fmla="*/ 2147483647 h 44"/>
              <a:gd name="T14" fmla="*/ 2147483647 w 65"/>
              <a:gd name="T15" fmla="*/ 2147483647 h 44"/>
              <a:gd name="T16" fmla="*/ 2147483647 w 65"/>
              <a:gd name="T17" fmla="*/ 2147483647 h 44"/>
              <a:gd name="T18" fmla="*/ 2147483647 w 65"/>
              <a:gd name="T19" fmla="*/ 2147483647 h 44"/>
              <a:gd name="T20" fmla="*/ 2147483647 w 65"/>
              <a:gd name="T21" fmla="*/ 2147483647 h 44"/>
              <a:gd name="T22" fmla="*/ 2147483647 w 65"/>
              <a:gd name="T23" fmla="*/ 2147483647 h 44"/>
              <a:gd name="T24" fmla="*/ 2147483647 w 65"/>
              <a:gd name="T25" fmla="*/ 2147483647 h 44"/>
              <a:gd name="T26" fmla="*/ 2147483647 w 65"/>
              <a:gd name="T27" fmla="*/ 2147483647 h 44"/>
              <a:gd name="T28" fmla="*/ 2147483647 w 65"/>
              <a:gd name="T29" fmla="*/ 2147483647 h 44"/>
              <a:gd name="T30" fmla="*/ 2147483647 w 65"/>
              <a:gd name="T31" fmla="*/ 2147483647 h 44"/>
              <a:gd name="T32" fmla="*/ 2147483647 w 65"/>
              <a:gd name="T33" fmla="*/ 2147483647 h 44"/>
              <a:gd name="T34" fmla="*/ 2147483647 w 65"/>
              <a:gd name="T35" fmla="*/ 2147483647 h 44"/>
              <a:gd name="T36" fmla="*/ 2147483647 w 65"/>
              <a:gd name="T37" fmla="*/ 2147483647 h 44"/>
              <a:gd name="T38" fmla="*/ 2147483647 w 65"/>
              <a:gd name="T39" fmla="*/ 2147483647 h 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5"/>
              <a:gd name="T61" fmla="*/ 0 h 44"/>
              <a:gd name="T62" fmla="*/ 65 w 65"/>
              <a:gd name="T63" fmla="*/ 44 h 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5" h="44">
                <a:moveTo>
                  <a:pt x="8" y="7"/>
                </a:moveTo>
                <a:lnTo>
                  <a:pt x="0" y="0"/>
                </a:lnTo>
                <a:lnTo>
                  <a:pt x="20" y="0"/>
                </a:lnTo>
                <a:lnTo>
                  <a:pt x="42" y="0"/>
                </a:lnTo>
                <a:lnTo>
                  <a:pt x="54" y="3"/>
                </a:lnTo>
                <a:lnTo>
                  <a:pt x="54" y="19"/>
                </a:lnTo>
                <a:lnTo>
                  <a:pt x="60" y="21"/>
                </a:lnTo>
                <a:lnTo>
                  <a:pt x="54" y="27"/>
                </a:lnTo>
                <a:lnTo>
                  <a:pt x="65" y="42"/>
                </a:lnTo>
                <a:lnTo>
                  <a:pt x="59" y="44"/>
                </a:lnTo>
                <a:lnTo>
                  <a:pt x="54" y="41"/>
                </a:lnTo>
                <a:lnTo>
                  <a:pt x="53" y="39"/>
                </a:lnTo>
                <a:lnTo>
                  <a:pt x="50" y="36"/>
                </a:lnTo>
                <a:lnTo>
                  <a:pt x="47" y="36"/>
                </a:lnTo>
                <a:lnTo>
                  <a:pt x="43" y="35"/>
                </a:lnTo>
                <a:lnTo>
                  <a:pt x="38" y="33"/>
                </a:lnTo>
                <a:lnTo>
                  <a:pt x="33" y="33"/>
                </a:lnTo>
                <a:lnTo>
                  <a:pt x="20" y="27"/>
                </a:lnTo>
                <a:lnTo>
                  <a:pt x="15" y="18"/>
                </a:lnTo>
                <a:lnTo>
                  <a:pt x="8" y="7"/>
                </a:lnTo>
                <a:close/>
              </a:path>
            </a:pathLst>
          </a:custGeom>
          <a:solidFill>
            <a:srgbClr val="336600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6" name="Freeform 24"/>
          <p:cNvSpPr>
            <a:spLocks noChangeAspect="1"/>
          </p:cNvSpPr>
          <p:nvPr/>
        </p:nvSpPr>
        <p:spPr bwMode="auto">
          <a:xfrm>
            <a:off x="5243513" y="3433764"/>
            <a:ext cx="96837" cy="104775"/>
          </a:xfrm>
          <a:custGeom>
            <a:avLst/>
            <a:gdLst>
              <a:gd name="T0" fmla="*/ 2147483647 w 56"/>
              <a:gd name="T1" fmla="*/ 2147483647 h 60"/>
              <a:gd name="T2" fmla="*/ 0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0 w 56"/>
              <a:gd name="T9" fmla="*/ 2147483647 h 60"/>
              <a:gd name="T10" fmla="*/ 2147483647 w 56"/>
              <a:gd name="T11" fmla="*/ 0 h 60"/>
              <a:gd name="T12" fmla="*/ 2147483647 w 56"/>
              <a:gd name="T13" fmla="*/ 2147483647 h 60"/>
              <a:gd name="T14" fmla="*/ 2147483647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2147483647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6"/>
              <a:gd name="T49" fmla="*/ 0 h 60"/>
              <a:gd name="T50" fmla="*/ 56 w 56"/>
              <a:gd name="T51" fmla="*/ 60 h 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6" h="60">
                <a:moveTo>
                  <a:pt x="11" y="48"/>
                </a:moveTo>
                <a:lnTo>
                  <a:pt x="0" y="33"/>
                </a:lnTo>
                <a:lnTo>
                  <a:pt x="6" y="27"/>
                </a:lnTo>
                <a:lnTo>
                  <a:pt x="0" y="25"/>
                </a:lnTo>
                <a:lnTo>
                  <a:pt x="0" y="9"/>
                </a:lnTo>
                <a:lnTo>
                  <a:pt x="6" y="0"/>
                </a:lnTo>
                <a:lnTo>
                  <a:pt x="28" y="4"/>
                </a:lnTo>
                <a:lnTo>
                  <a:pt x="38" y="15"/>
                </a:lnTo>
                <a:lnTo>
                  <a:pt x="56" y="27"/>
                </a:lnTo>
                <a:lnTo>
                  <a:pt x="47" y="29"/>
                </a:lnTo>
                <a:lnTo>
                  <a:pt x="43" y="49"/>
                </a:lnTo>
                <a:lnTo>
                  <a:pt x="41" y="60"/>
                </a:lnTo>
                <a:lnTo>
                  <a:pt x="28" y="51"/>
                </a:lnTo>
                <a:lnTo>
                  <a:pt x="29" y="48"/>
                </a:lnTo>
                <a:lnTo>
                  <a:pt x="26" y="39"/>
                </a:lnTo>
                <a:lnTo>
                  <a:pt x="11" y="48"/>
                </a:lnTo>
                <a:close/>
              </a:path>
            </a:pathLst>
          </a:custGeom>
          <a:solidFill>
            <a:srgbClr val="336600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7" name="Freeform 25"/>
          <p:cNvSpPr>
            <a:spLocks noChangeAspect="1"/>
          </p:cNvSpPr>
          <p:nvPr/>
        </p:nvSpPr>
        <p:spPr bwMode="auto">
          <a:xfrm>
            <a:off x="5205414" y="3502026"/>
            <a:ext cx="47625" cy="23813"/>
          </a:xfrm>
          <a:custGeom>
            <a:avLst/>
            <a:gdLst>
              <a:gd name="T0" fmla="*/ 2147483647 w 27"/>
              <a:gd name="T1" fmla="*/ 2147483647 h 13"/>
              <a:gd name="T2" fmla="*/ 2147483647 w 27"/>
              <a:gd name="T3" fmla="*/ 2147483647 h 13"/>
              <a:gd name="T4" fmla="*/ 2147483647 w 27"/>
              <a:gd name="T5" fmla="*/ 2147483647 h 13"/>
              <a:gd name="T6" fmla="*/ 2147483647 w 27"/>
              <a:gd name="T7" fmla="*/ 2147483647 h 13"/>
              <a:gd name="T8" fmla="*/ 0 w 27"/>
              <a:gd name="T9" fmla="*/ 0 h 13"/>
              <a:gd name="T10" fmla="*/ 2147483647 w 27"/>
              <a:gd name="T11" fmla="*/ 0 h 13"/>
              <a:gd name="T12" fmla="*/ 2147483647 w 27"/>
              <a:gd name="T13" fmla="*/ 2147483647 h 13"/>
              <a:gd name="T14" fmla="*/ 2147483647 w 27"/>
              <a:gd name="T15" fmla="*/ 2147483647 h 13"/>
              <a:gd name="T16" fmla="*/ 2147483647 w 27"/>
              <a:gd name="T17" fmla="*/ 2147483647 h 13"/>
              <a:gd name="T18" fmla="*/ 2147483647 w 27"/>
              <a:gd name="T19" fmla="*/ 2147483647 h 13"/>
              <a:gd name="T20" fmla="*/ 2147483647 w 27"/>
              <a:gd name="T21" fmla="*/ 2147483647 h 13"/>
              <a:gd name="T22" fmla="*/ 2147483647 w 27"/>
              <a:gd name="T23" fmla="*/ 2147483647 h 13"/>
              <a:gd name="T24" fmla="*/ 2147483647 w 27"/>
              <a:gd name="T25" fmla="*/ 2147483647 h 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"/>
              <a:gd name="T40" fmla="*/ 0 h 13"/>
              <a:gd name="T41" fmla="*/ 27 w 27"/>
              <a:gd name="T42" fmla="*/ 13 h 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" h="13">
                <a:moveTo>
                  <a:pt x="27" y="11"/>
                </a:moveTo>
                <a:lnTo>
                  <a:pt x="20" y="13"/>
                </a:lnTo>
                <a:lnTo>
                  <a:pt x="3" y="4"/>
                </a:lnTo>
                <a:lnTo>
                  <a:pt x="1" y="1"/>
                </a:lnTo>
                <a:lnTo>
                  <a:pt x="0" y="0"/>
                </a:lnTo>
                <a:lnTo>
                  <a:pt x="5" y="0"/>
                </a:lnTo>
                <a:lnTo>
                  <a:pt x="10" y="2"/>
                </a:lnTo>
                <a:lnTo>
                  <a:pt x="14" y="3"/>
                </a:lnTo>
                <a:lnTo>
                  <a:pt x="17" y="3"/>
                </a:lnTo>
                <a:lnTo>
                  <a:pt x="20" y="6"/>
                </a:lnTo>
                <a:lnTo>
                  <a:pt x="21" y="8"/>
                </a:lnTo>
                <a:lnTo>
                  <a:pt x="26" y="11"/>
                </a:lnTo>
                <a:lnTo>
                  <a:pt x="27" y="11"/>
                </a:lnTo>
                <a:close/>
              </a:path>
            </a:pathLst>
          </a:custGeom>
          <a:solidFill>
            <a:srgbClr val="336600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8" name="Freeform 26"/>
          <p:cNvSpPr>
            <a:spLocks noChangeAspect="1"/>
          </p:cNvSpPr>
          <p:nvPr/>
        </p:nvSpPr>
        <p:spPr bwMode="auto">
          <a:xfrm>
            <a:off x="4697414" y="3627438"/>
            <a:ext cx="66675" cy="17462"/>
          </a:xfrm>
          <a:custGeom>
            <a:avLst/>
            <a:gdLst>
              <a:gd name="T0" fmla="*/ 2147483647 w 38"/>
              <a:gd name="T1" fmla="*/ 2147483647 h 9"/>
              <a:gd name="T2" fmla="*/ 2147483647 w 38"/>
              <a:gd name="T3" fmla="*/ 0 h 9"/>
              <a:gd name="T4" fmla="*/ 2147483647 w 38"/>
              <a:gd name="T5" fmla="*/ 0 h 9"/>
              <a:gd name="T6" fmla="*/ 0 w 38"/>
              <a:gd name="T7" fmla="*/ 2147483647 h 9"/>
              <a:gd name="T8" fmla="*/ 2147483647 w 38"/>
              <a:gd name="T9" fmla="*/ 2147483647 h 9"/>
              <a:gd name="T10" fmla="*/ 2147483647 w 38"/>
              <a:gd name="T11" fmla="*/ 2147483647 h 9"/>
              <a:gd name="T12" fmla="*/ 2147483647 w 38"/>
              <a:gd name="T13" fmla="*/ 2147483647 h 9"/>
              <a:gd name="T14" fmla="*/ 2147483647 w 38"/>
              <a:gd name="T15" fmla="*/ 2147483647 h 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9"/>
              <a:gd name="T26" fmla="*/ 38 w 38"/>
              <a:gd name="T27" fmla="*/ 9 h 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9">
                <a:moveTo>
                  <a:pt x="30" y="5"/>
                </a:moveTo>
                <a:lnTo>
                  <a:pt x="7" y="0"/>
                </a:lnTo>
                <a:lnTo>
                  <a:pt x="1" y="0"/>
                </a:lnTo>
                <a:lnTo>
                  <a:pt x="0" y="5"/>
                </a:lnTo>
                <a:lnTo>
                  <a:pt x="14" y="7"/>
                </a:lnTo>
                <a:lnTo>
                  <a:pt x="27" y="9"/>
                </a:lnTo>
                <a:lnTo>
                  <a:pt x="38" y="6"/>
                </a:lnTo>
                <a:lnTo>
                  <a:pt x="30" y="5"/>
                </a:lnTo>
                <a:close/>
              </a:path>
            </a:pathLst>
          </a:custGeom>
          <a:solidFill>
            <a:srgbClr val="33CC33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9" name="Freeform 27"/>
          <p:cNvSpPr>
            <a:spLocks noChangeAspect="1"/>
          </p:cNvSpPr>
          <p:nvPr/>
        </p:nvSpPr>
        <p:spPr bwMode="auto">
          <a:xfrm>
            <a:off x="4751388" y="3432175"/>
            <a:ext cx="468312" cy="185738"/>
          </a:xfrm>
          <a:custGeom>
            <a:avLst/>
            <a:gdLst>
              <a:gd name="T0" fmla="*/ 2147483647 w 269"/>
              <a:gd name="T1" fmla="*/ 2147483647 h 106"/>
              <a:gd name="T2" fmla="*/ 2147483647 w 269"/>
              <a:gd name="T3" fmla="*/ 2147483647 h 106"/>
              <a:gd name="T4" fmla="*/ 2147483647 w 269"/>
              <a:gd name="T5" fmla="*/ 2147483647 h 106"/>
              <a:gd name="T6" fmla="*/ 2147483647 w 269"/>
              <a:gd name="T7" fmla="*/ 2147483647 h 106"/>
              <a:gd name="T8" fmla="*/ 2147483647 w 269"/>
              <a:gd name="T9" fmla="*/ 2147483647 h 106"/>
              <a:gd name="T10" fmla="*/ 2147483647 w 269"/>
              <a:gd name="T11" fmla="*/ 2147483647 h 106"/>
              <a:gd name="T12" fmla="*/ 2147483647 w 269"/>
              <a:gd name="T13" fmla="*/ 2147483647 h 106"/>
              <a:gd name="T14" fmla="*/ 2147483647 w 269"/>
              <a:gd name="T15" fmla="*/ 2147483647 h 106"/>
              <a:gd name="T16" fmla="*/ 2147483647 w 269"/>
              <a:gd name="T17" fmla="*/ 2147483647 h 106"/>
              <a:gd name="T18" fmla="*/ 2147483647 w 269"/>
              <a:gd name="T19" fmla="*/ 2147483647 h 106"/>
              <a:gd name="T20" fmla="*/ 2147483647 w 269"/>
              <a:gd name="T21" fmla="*/ 2147483647 h 106"/>
              <a:gd name="T22" fmla="*/ 2147483647 w 269"/>
              <a:gd name="T23" fmla="*/ 2147483647 h 106"/>
              <a:gd name="T24" fmla="*/ 2147483647 w 269"/>
              <a:gd name="T25" fmla="*/ 2147483647 h 106"/>
              <a:gd name="T26" fmla="*/ 2147483647 w 269"/>
              <a:gd name="T27" fmla="*/ 2147483647 h 106"/>
              <a:gd name="T28" fmla="*/ 2147483647 w 269"/>
              <a:gd name="T29" fmla="*/ 2147483647 h 106"/>
              <a:gd name="T30" fmla="*/ 2147483647 w 269"/>
              <a:gd name="T31" fmla="*/ 2147483647 h 106"/>
              <a:gd name="T32" fmla="*/ 0 w 269"/>
              <a:gd name="T33" fmla="*/ 2147483647 h 106"/>
              <a:gd name="T34" fmla="*/ 2147483647 w 269"/>
              <a:gd name="T35" fmla="*/ 2147483647 h 106"/>
              <a:gd name="T36" fmla="*/ 2147483647 w 269"/>
              <a:gd name="T37" fmla="*/ 2147483647 h 106"/>
              <a:gd name="T38" fmla="*/ 2147483647 w 269"/>
              <a:gd name="T39" fmla="*/ 2147483647 h 106"/>
              <a:gd name="T40" fmla="*/ 2147483647 w 269"/>
              <a:gd name="T41" fmla="*/ 2147483647 h 106"/>
              <a:gd name="T42" fmla="*/ 2147483647 w 269"/>
              <a:gd name="T43" fmla="*/ 2147483647 h 106"/>
              <a:gd name="T44" fmla="*/ 2147483647 w 269"/>
              <a:gd name="T45" fmla="*/ 2147483647 h 106"/>
              <a:gd name="T46" fmla="*/ 2147483647 w 269"/>
              <a:gd name="T47" fmla="*/ 2147483647 h 106"/>
              <a:gd name="T48" fmla="*/ 2147483647 w 269"/>
              <a:gd name="T49" fmla="*/ 2147483647 h 106"/>
              <a:gd name="T50" fmla="*/ 2147483647 w 269"/>
              <a:gd name="T51" fmla="*/ 2147483647 h 106"/>
              <a:gd name="T52" fmla="*/ 2147483647 w 269"/>
              <a:gd name="T53" fmla="*/ 2147483647 h 106"/>
              <a:gd name="T54" fmla="*/ 2147483647 w 269"/>
              <a:gd name="T55" fmla="*/ 2147483647 h 106"/>
              <a:gd name="T56" fmla="*/ 2147483647 w 269"/>
              <a:gd name="T57" fmla="*/ 2147483647 h 106"/>
              <a:gd name="T58" fmla="*/ 2147483647 w 269"/>
              <a:gd name="T59" fmla="*/ 2147483647 h 106"/>
              <a:gd name="T60" fmla="*/ 2147483647 w 269"/>
              <a:gd name="T61" fmla="*/ 2147483647 h 106"/>
              <a:gd name="T62" fmla="*/ 2147483647 w 269"/>
              <a:gd name="T63" fmla="*/ 2147483647 h 106"/>
              <a:gd name="T64" fmla="*/ 2147483647 w 269"/>
              <a:gd name="T65" fmla="*/ 2147483647 h 106"/>
              <a:gd name="T66" fmla="*/ 2147483647 w 269"/>
              <a:gd name="T67" fmla="*/ 2147483647 h 1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69"/>
              <a:gd name="T103" fmla="*/ 0 h 106"/>
              <a:gd name="T104" fmla="*/ 269 w 269"/>
              <a:gd name="T105" fmla="*/ 106 h 10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69" h="106">
                <a:moveTo>
                  <a:pt x="202" y="90"/>
                </a:moveTo>
                <a:lnTo>
                  <a:pt x="181" y="89"/>
                </a:lnTo>
                <a:lnTo>
                  <a:pt x="158" y="91"/>
                </a:lnTo>
                <a:lnTo>
                  <a:pt x="153" y="93"/>
                </a:lnTo>
                <a:lnTo>
                  <a:pt x="153" y="101"/>
                </a:lnTo>
                <a:lnTo>
                  <a:pt x="146" y="106"/>
                </a:lnTo>
                <a:lnTo>
                  <a:pt x="145" y="105"/>
                </a:lnTo>
                <a:lnTo>
                  <a:pt x="145" y="102"/>
                </a:lnTo>
                <a:lnTo>
                  <a:pt x="145" y="89"/>
                </a:lnTo>
                <a:lnTo>
                  <a:pt x="140" y="92"/>
                </a:lnTo>
                <a:lnTo>
                  <a:pt x="130" y="91"/>
                </a:lnTo>
                <a:lnTo>
                  <a:pt x="118" y="95"/>
                </a:lnTo>
                <a:lnTo>
                  <a:pt x="104" y="103"/>
                </a:lnTo>
                <a:lnTo>
                  <a:pt x="92" y="98"/>
                </a:lnTo>
                <a:lnTo>
                  <a:pt x="68" y="89"/>
                </a:lnTo>
                <a:lnTo>
                  <a:pt x="66" y="96"/>
                </a:lnTo>
                <a:lnTo>
                  <a:pt x="59" y="101"/>
                </a:lnTo>
                <a:lnTo>
                  <a:pt x="46" y="95"/>
                </a:lnTo>
                <a:lnTo>
                  <a:pt x="38" y="91"/>
                </a:lnTo>
                <a:lnTo>
                  <a:pt x="31" y="92"/>
                </a:lnTo>
                <a:lnTo>
                  <a:pt x="23" y="92"/>
                </a:lnTo>
                <a:lnTo>
                  <a:pt x="32" y="88"/>
                </a:lnTo>
                <a:lnTo>
                  <a:pt x="20" y="86"/>
                </a:lnTo>
                <a:lnTo>
                  <a:pt x="22" y="81"/>
                </a:lnTo>
                <a:lnTo>
                  <a:pt x="15" y="75"/>
                </a:lnTo>
                <a:lnTo>
                  <a:pt x="17" y="72"/>
                </a:lnTo>
                <a:lnTo>
                  <a:pt x="5" y="66"/>
                </a:lnTo>
                <a:lnTo>
                  <a:pt x="3" y="60"/>
                </a:lnTo>
                <a:lnTo>
                  <a:pt x="6" y="61"/>
                </a:lnTo>
                <a:lnTo>
                  <a:pt x="11" y="62"/>
                </a:lnTo>
                <a:lnTo>
                  <a:pt x="9" y="56"/>
                </a:lnTo>
                <a:lnTo>
                  <a:pt x="9" y="53"/>
                </a:lnTo>
                <a:lnTo>
                  <a:pt x="7" y="44"/>
                </a:lnTo>
                <a:lnTo>
                  <a:pt x="0" y="43"/>
                </a:lnTo>
                <a:lnTo>
                  <a:pt x="1" y="31"/>
                </a:lnTo>
                <a:lnTo>
                  <a:pt x="15" y="29"/>
                </a:lnTo>
                <a:lnTo>
                  <a:pt x="19" y="26"/>
                </a:lnTo>
                <a:lnTo>
                  <a:pt x="36" y="27"/>
                </a:lnTo>
                <a:lnTo>
                  <a:pt x="47" y="21"/>
                </a:lnTo>
                <a:lnTo>
                  <a:pt x="44" y="21"/>
                </a:lnTo>
                <a:lnTo>
                  <a:pt x="36" y="15"/>
                </a:lnTo>
                <a:lnTo>
                  <a:pt x="63" y="16"/>
                </a:lnTo>
                <a:lnTo>
                  <a:pt x="82" y="4"/>
                </a:lnTo>
                <a:lnTo>
                  <a:pt x="96" y="2"/>
                </a:lnTo>
                <a:lnTo>
                  <a:pt x="110" y="0"/>
                </a:lnTo>
                <a:lnTo>
                  <a:pt x="118" y="1"/>
                </a:lnTo>
                <a:lnTo>
                  <a:pt x="129" y="5"/>
                </a:lnTo>
                <a:lnTo>
                  <a:pt x="135" y="9"/>
                </a:lnTo>
                <a:lnTo>
                  <a:pt x="153" y="13"/>
                </a:lnTo>
                <a:lnTo>
                  <a:pt x="171" y="17"/>
                </a:lnTo>
                <a:lnTo>
                  <a:pt x="189" y="18"/>
                </a:lnTo>
                <a:lnTo>
                  <a:pt x="211" y="9"/>
                </a:lnTo>
                <a:lnTo>
                  <a:pt x="229" y="7"/>
                </a:lnTo>
                <a:lnTo>
                  <a:pt x="237" y="14"/>
                </a:lnTo>
                <a:lnTo>
                  <a:pt x="244" y="25"/>
                </a:lnTo>
                <a:lnTo>
                  <a:pt x="249" y="34"/>
                </a:lnTo>
                <a:lnTo>
                  <a:pt x="262" y="40"/>
                </a:lnTo>
                <a:lnTo>
                  <a:pt x="256" y="44"/>
                </a:lnTo>
                <a:lnTo>
                  <a:pt x="257" y="53"/>
                </a:lnTo>
                <a:lnTo>
                  <a:pt x="261" y="72"/>
                </a:lnTo>
                <a:lnTo>
                  <a:pt x="269" y="83"/>
                </a:lnTo>
                <a:lnTo>
                  <a:pt x="262" y="85"/>
                </a:lnTo>
                <a:lnTo>
                  <a:pt x="258" y="81"/>
                </a:lnTo>
                <a:lnTo>
                  <a:pt x="238" y="81"/>
                </a:lnTo>
                <a:lnTo>
                  <a:pt x="235" y="85"/>
                </a:lnTo>
                <a:lnTo>
                  <a:pt x="230" y="83"/>
                </a:lnTo>
                <a:lnTo>
                  <a:pt x="216" y="87"/>
                </a:lnTo>
                <a:lnTo>
                  <a:pt x="202" y="90"/>
                </a:lnTo>
                <a:close/>
              </a:path>
            </a:pathLst>
          </a:custGeom>
          <a:solidFill>
            <a:srgbClr val="33CC33"/>
          </a:solidFill>
          <a:ln w="3175" cap="rnd" cmpd="sng">
            <a:solidFill>
              <a:srgbClr val="3C8C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3" name="Group 28"/>
          <p:cNvGrpSpPr>
            <a:grpSpLocks noChangeAspect="1"/>
          </p:cNvGrpSpPr>
          <p:nvPr/>
        </p:nvGrpSpPr>
        <p:grpSpPr bwMode="auto">
          <a:xfrm>
            <a:off x="4664076" y="2452689"/>
            <a:ext cx="3171825" cy="1362075"/>
            <a:chOff x="2973" y="1008"/>
            <a:chExt cx="2382" cy="1023"/>
          </a:xfrm>
          <a:solidFill>
            <a:srgbClr val="336600"/>
          </a:solidFill>
        </p:grpSpPr>
        <p:sp>
          <p:nvSpPr>
            <p:cNvPr id="28" name="Freeform 29"/>
            <p:cNvSpPr>
              <a:spLocks noChangeAspect="1"/>
            </p:cNvSpPr>
            <p:nvPr/>
          </p:nvSpPr>
          <p:spPr bwMode="auto">
            <a:xfrm>
              <a:off x="3373" y="1444"/>
              <a:ext cx="704" cy="316"/>
            </a:xfrm>
            <a:custGeom>
              <a:avLst/>
              <a:gdLst>
                <a:gd name="T0" fmla="*/ 236 w 540"/>
                <a:gd name="T1" fmla="*/ 569 h 239"/>
                <a:gd name="T2" fmla="*/ 162 w 540"/>
                <a:gd name="T3" fmla="*/ 604 h 239"/>
                <a:gd name="T4" fmla="*/ 65 w 540"/>
                <a:gd name="T5" fmla="*/ 489 h 239"/>
                <a:gd name="T6" fmla="*/ 12 w 540"/>
                <a:gd name="T7" fmla="*/ 360 h 239"/>
                <a:gd name="T8" fmla="*/ 78 w 540"/>
                <a:gd name="T9" fmla="*/ 311 h 239"/>
                <a:gd name="T10" fmla="*/ 125 w 540"/>
                <a:gd name="T11" fmla="*/ 254 h 239"/>
                <a:gd name="T12" fmla="*/ 236 w 540"/>
                <a:gd name="T13" fmla="*/ 223 h 239"/>
                <a:gd name="T14" fmla="*/ 373 w 540"/>
                <a:gd name="T15" fmla="*/ 287 h 239"/>
                <a:gd name="T16" fmla="*/ 549 w 540"/>
                <a:gd name="T17" fmla="*/ 286 h 239"/>
                <a:gd name="T18" fmla="*/ 658 w 540"/>
                <a:gd name="T19" fmla="*/ 278 h 239"/>
                <a:gd name="T20" fmla="*/ 628 w 540"/>
                <a:gd name="T21" fmla="*/ 130 h 239"/>
                <a:gd name="T22" fmla="*/ 610 w 540"/>
                <a:gd name="T23" fmla="*/ 102 h 239"/>
                <a:gd name="T24" fmla="*/ 744 w 540"/>
                <a:gd name="T25" fmla="*/ 77 h 239"/>
                <a:gd name="T26" fmla="*/ 867 w 540"/>
                <a:gd name="T27" fmla="*/ 38 h 239"/>
                <a:gd name="T28" fmla="*/ 987 w 540"/>
                <a:gd name="T29" fmla="*/ 1 h 239"/>
                <a:gd name="T30" fmla="*/ 1068 w 540"/>
                <a:gd name="T31" fmla="*/ 45 h 239"/>
                <a:gd name="T32" fmla="*/ 1205 w 540"/>
                <a:gd name="T33" fmla="*/ 102 h 239"/>
                <a:gd name="T34" fmla="*/ 1305 w 540"/>
                <a:gd name="T35" fmla="*/ 78 h 239"/>
                <a:gd name="T36" fmla="*/ 1387 w 540"/>
                <a:gd name="T37" fmla="*/ 65 h 239"/>
                <a:gd name="T38" fmla="*/ 1446 w 540"/>
                <a:gd name="T39" fmla="*/ 145 h 239"/>
                <a:gd name="T40" fmla="*/ 1583 w 540"/>
                <a:gd name="T41" fmla="*/ 246 h 239"/>
                <a:gd name="T42" fmla="*/ 1664 w 540"/>
                <a:gd name="T43" fmla="*/ 286 h 239"/>
                <a:gd name="T44" fmla="*/ 1770 w 540"/>
                <a:gd name="T45" fmla="*/ 287 h 239"/>
                <a:gd name="T46" fmla="*/ 1905 w 540"/>
                <a:gd name="T47" fmla="*/ 378 h 239"/>
                <a:gd name="T48" fmla="*/ 2035 w 540"/>
                <a:gd name="T49" fmla="*/ 424 h 239"/>
                <a:gd name="T50" fmla="*/ 1986 w 540"/>
                <a:gd name="T51" fmla="*/ 489 h 239"/>
                <a:gd name="T52" fmla="*/ 1969 w 540"/>
                <a:gd name="T53" fmla="*/ 569 h 239"/>
                <a:gd name="T54" fmla="*/ 1890 w 540"/>
                <a:gd name="T55" fmla="*/ 615 h 239"/>
                <a:gd name="T56" fmla="*/ 1913 w 540"/>
                <a:gd name="T57" fmla="*/ 694 h 239"/>
                <a:gd name="T58" fmla="*/ 1781 w 540"/>
                <a:gd name="T59" fmla="*/ 718 h 239"/>
                <a:gd name="T60" fmla="*/ 1837 w 540"/>
                <a:gd name="T61" fmla="*/ 788 h 239"/>
                <a:gd name="T62" fmla="*/ 1862 w 540"/>
                <a:gd name="T63" fmla="*/ 853 h 239"/>
                <a:gd name="T64" fmla="*/ 1781 w 540"/>
                <a:gd name="T65" fmla="*/ 818 h 239"/>
                <a:gd name="T66" fmla="*/ 1641 w 540"/>
                <a:gd name="T67" fmla="*/ 837 h 239"/>
                <a:gd name="T68" fmla="*/ 1516 w 540"/>
                <a:gd name="T69" fmla="*/ 832 h 239"/>
                <a:gd name="T70" fmla="*/ 1437 w 540"/>
                <a:gd name="T71" fmla="*/ 862 h 239"/>
                <a:gd name="T72" fmla="*/ 1343 w 540"/>
                <a:gd name="T73" fmla="*/ 885 h 239"/>
                <a:gd name="T74" fmla="*/ 1242 w 540"/>
                <a:gd name="T75" fmla="*/ 967 h 239"/>
                <a:gd name="T76" fmla="*/ 1143 w 540"/>
                <a:gd name="T77" fmla="*/ 910 h 239"/>
                <a:gd name="T78" fmla="*/ 1085 w 540"/>
                <a:gd name="T79" fmla="*/ 807 h 239"/>
                <a:gd name="T80" fmla="*/ 970 w 540"/>
                <a:gd name="T81" fmla="*/ 799 h 239"/>
                <a:gd name="T82" fmla="*/ 858 w 540"/>
                <a:gd name="T83" fmla="*/ 791 h 239"/>
                <a:gd name="T84" fmla="*/ 734 w 540"/>
                <a:gd name="T85" fmla="*/ 682 h 239"/>
                <a:gd name="T86" fmla="*/ 604 w 540"/>
                <a:gd name="T87" fmla="*/ 669 h 239"/>
                <a:gd name="T88" fmla="*/ 549 w 540"/>
                <a:gd name="T89" fmla="*/ 760 h 239"/>
                <a:gd name="T90" fmla="*/ 583 w 540"/>
                <a:gd name="T91" fmla="*/ 885 h 239"/>
                <a:gd name="T92" fmla="*/ 533 w 540"/>
                <a:gd name="T93" fmla="*/ 927 h 239"/>
                <a:gd name="T94" fmla="*/ 480 w 540"/>
                <a:gd name="T95" fmla="*/ 855 h 239"/>
                <a:gd name="T96" fmla="*/ 343 w 540"/>
                <a:gd name="T97" fmla="*/ 841 h 239"/>
                <a:gd name="T98" fmla="*/ 272 w 540"/>
                <a:gd name="T99" fmla="*/ 755 h 239"/>
                <a:gd name="T100" fmla="*/ 306 w 540"/>
                <a:gd name="T101" fmla="*/ 738 h 239"/>
                <a:gd name="T102" fmla="*/ 313 w 540"/>
                <a:gd name="T103" fmla="*/ 680 h 239"/>
                <a:gd name="T104" fmla="*/ 362 w 540"/>
                <a:gd name="T105" fmla="*/ 653 h 239"/>
                <a:gd name="T106" fmla="*/ 278 w 540"/>
                <a:gd name="T107" fmla="*/ 575 h 23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40"/>
                <a:gd name="T163" fmla="*/ 0 h 239"/>
                <a:gd name="T164" fmla="*/ 540 w 540"/>
                <a:gd name="T165" fmla="*/ 239 h 23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40" h="239">
                  <a:moveTo>
                    <a:pt x="74" y="142"/>
                  </a:moveTo>
                  <a:lnTo>
                    <a:pt x="63" y="141"/>
                  </a:lnTo>
                  <a:lnTo>
                    <a:pt x="46" y="149"/>
                  </a:lnTo>
                  <a:lnTo>
                    <a:pt x="43" y="150"/>
                  </a:lnTo>
                  <a:lnTo>
                    <a:pt x="33" y="134"/>
                  </a:lnTo>
                  <a:lnTo>
                    <a:pt x="17" y="121"/>
                  </a:lnTo>
                  <a:lnTo>
                    <a:pt x="0" y="108"/>
                  </a:lnTo>
                  <a:lnTo>
                    <a:pt x="3" y="89"/>
                  </a:lnTo>
                  <a:lnTo>
                    <a:pt x="4" y="71"/>
                  </a:lnTo>
                  <a:lnTo>
                    <a:pt x="21" y="77"/>
                  </a:lnTo>
                  <a:lnTo>
                    <a:pt x="23" y="71"/>
                  </a:lnTo>
                  <a:lnTo>
                    <a:pt x="34" y="63"/>
                  </a:lnTo>
                  <a:lnTo>
                    <a:pt x="43" y="55"/>
                  </a:lnTo>
                  <a:lnTo>
                    <a:pt x="63" y="55"/>
                  </a:lnTo>
                  <a:lnTo>
                    <a:pt x="81" y="63"/>
                  </a:lnTo>
                  <a:lnTo>
                    <a:pt x="99" y="71"/>
                  </a:lnTo>
                  <a:lnTo>
                    <a:pt x="119" y="70"/>
                  </a:lnTo>
                  <a:lnTo>
                    <a:pt x="146" y="70"/>
                  </a:lnTo>
                  <a:lnTo>
                    <a:pt x="173" y="74"/>
                  </a:lnTo>
                  <a:lnTo>
                    <a:pt x="175" y="69"/>
                  </a:lnTo>
                  <a:lnTo>
                    <a:pt x="160" y="51"/>
                  </a:lnTo>
                  <a:lnTo>
                    <a:pt x="167" y="32"/>
                  </a:lnTo>
                  <a:lnTo>
                    <a:pt x="179" y="33"/>
                  </a:lnTo>
                  <a:lnTo>
                    <a:pt x="162" y="25"/>
                  </a:lnTo>
                  <a:lnTo>
                    <a:pt x="179" y="23"/>
                  </a:lnTo>
                  <a:lnTo>
                    <a:pt x="198" y="19"/>
                  </a:lnTo>
                  <a:lnTo>
                    <a:pt x="214" y="15"/>
                  </a:lnTo>
                  <a:lnTo>
                    <a:pt x="230" y="10"/>
                  </a:lnTo>
                  <a:lnTo>
                    <a:pt x="246" y="5"/>
                  </a:lnTo>
                  <a:lnTo>
                    <a:pt x="262" y="1"/>
                  </a:lnTo>
                  <a:lnTo>
                    <a:pt x="275" y="0"/>
                  </a:lnTo>
                  <a:lnTo>
                    <a:pt x="284" y="11"/>
                  </a:lnTo>
                  <a:lnTo>
                    <a:pt x="310" y="19"/>
                  </a:lnTo>
                  <a:lnTo>
                    <a:pt x="320" y="25"/>
                  </a:lnTo>
                  <a:lnTo>
                    <a:pt x="330" y="27"/>
                  </a:lnTo>
                  <a:lnTo>
                    <a:pt x="347" y="20"/>
                  </a:lnTo>
                  <a:lnTo>
                    <a:pt x="365" y="14"/>
                  </a:lnTo>
                  <a:lnTo>
                    <a:pt x="368" y="16"/>
                  </a:lnTo>
                  <a:lnTo>
                    <a:pt x="366" y="25"/>
                  </a:lnTo>
                  <a:lnTo>
                    <a:pt x="384" y="36"/>
                  </a:lnTo>
                  <a:lnTo>
                    <a:pt x="402" y="49"/>
                  </a:lnTo>
                  <a:lnTo>
                    <a:pt x="420" y="61"/>
                  </a:lnTo>
                  <a:lnTo>
                    <a:pt x="438" y="74"/>
                  </a:lnTo>
                  <a:lnTo>
                    <a:pt x="442" y="70"/>
                  </a:lnTo>
                  <a:lnTo>
                    <a:pt x="452" y="73"/>
                  </a:lnTo>
                  <a:lnTo>
                    <a:pt x="470" y="71"/>
                  </a:lnTo>
                  <a:lnTo>
                    <a:pt x="488" y="82"/>
                  </a:lnTo>
                  <a:lnTo>
                    <a:pt x="506" y="93"/>
                  </a:lnTo>
                  <a:lnTo>
                    <a:pt x="524" y="89"/>
                  </a:lnTo>
                  <a:lnTo>
                    <a:pt x="540" y="105"/>
                  </a:lnTo>
                  <a:lnTo>
                    <a:pt x="534" y="117"/>
                  </a:lnTo>
                  <a:lnTo>
                    <a:pt x="527" y="121"/>
                  </a:lnTo>
                  <a:lnTo>
                    <a:pt x="535" y="140"/>
                  </a:lnTo>
                  <a:lnTo>
                    <a:pt x="522" y="141"/>
                  </a:lnTo>
                  <a:lnTo>
                    <a:pt x="500" y="137"/>
                  </a:lnTo>
                  <a:lnTo>
                    <a:pt x="502" y="152"/>
                  </a:lnTo>
                  <a:lnTo>
                    <a:pt x="503" y="167"/>
                  </a:lnTo>
                  <a:lnTo>
                    <a:pt x="508" y="172"/>
                  </a:lnTo>
                  <a:lnTo>
                    <a:pt x="489" y="171"/>
                  </a:lnTo>
                  <a:lnTo>
                    <a:pt x="473" y="178"/>
                  </a:lnTo>
                  <a:lnTo>
                    <a:pt x="481" y="182"/>
                  </a:lnTo>
                  <a:lnTo>
                    <a:pt x="488" y="195"/>
                  </a:lnTo>
                  <a:lnTo>
                    <a:pt x="494" y="208"/>
                  </a:lnTo>
                  <a:lnTo>
                    <a:pt x="494" y="211"/>
                  </a:lnTo>
                  <a:lnTo>
                    <a:pt x="491" y="214"/>
                  </a:lnTo>
                  <a:lnTo>
                    <a:pt x="473" y="203"/>
                  </a:lnTo>
                  <a:lnTo>
                    <a:pt x="455" y="204"/>
                  </a:lnTo>
                  <a:lnTo>
                    <a:pt x="436" y="207"/>
                  </a:lnTo>
                  <a:lnTo>
                    <a:pt x="416" y="208"/>
                  </a:lnTo>
                  <a:lnTo>
                    <a:pt x="403" y="206"/>
                  </a:lnTo>
                  <a:lnTo>
                    <a:pt x="396" y="216"/>
                  </a:lnTo>
                  <a:lnTo>
                    <a:pt x="381" y="213"/>
                  </a:lnTo>
                  <a:lnTo>
                    <a:pt x="367" y="211"/>
                  </a:lnTo>
                  <a:lnTo>
                    <a:pt x="357" y="219"/>
                  </a:lnTo>
                  <a:lnTo>
                    <a:pt x="344" y="229"/>
                  </a:lnTo>
                  <a:lnTo>
                    <a:pt x="330" y="239"/>
                  </a:lnTo>
                  <a:lnTo>
                    <a:pt x="318" y="231"/>
                  </a:lnTo>
                  <a:lnTo>
                    <a:pt x="304" y="225"/>
                  </a:lnTo>
                  <a:lnTo>
                    <a:pt x="303" y="211"/>
                  </a:lnTo>
                  <a:lnTo>
                    <a:pt x="288" y="200"/>
                  </a:lnTo>
                  <a:lnTo>
                    <a:pt x="273" y="199"/>
                  </a:lnTo>
                  <a:lnTo>
                    <a:pt x="258" y="198"/>
                  </a:lnTo>
                  <a:lnTo>
                    <a:pt x="243" y="197"/>
                  </a:lnTo>
                  <a:lnTo>
                    <a:pt x="228" y="196"/>
                  </a:lnTo>
                  <a:lnTo>
                    <a:pt x="214" y="179"/>
                  </a:lnTo>
                  <a:lnTo>
                    <a:pt x="195" y="169"/>
                  </a:lnTo>
                  <a:lnTo>
                    <a:pt x="177" y="160"/>
                  </a:lnTo>
                  <a:lnTo>
                    <a:pt x="160" y="166"/>
                  </a:lnTo>
                  <a:lnTo>
                    <a:pt x="143" y="172"/>
                  </a:lnTo>
                  <a:lnTo>
                    <a:pt x="146" y="188"/>
                  </a:lnTo>
                  <a:lnTo>
                    <a:pt x="150" y="203"/>
                  </a:lnTo>
                  <a:lnTo>
                    <a:pt x="155" y="219"/>
                  </a:lnTo>
                  <a:lnTo>
                    <a:pt x="158" y="234"/>
                  </a:lnTo>
                  <a:lnTo>
                    <a:pt x="142" y="229"/>
                  </a:lnTo>
                  <a:lnTo>
                    <a:pt x="125" y="225"/>
                  </a:lnTo>
                  <a:lnTo>
                    <a:pt x="127" y="212"/>
                  </a:lnTo>
                  <a:lnTo>
                    <a:pt x="102" y="212"/>
                  </a:lnTo>
                  <a:lnTo>
                    <a:pt x="91" y="208"/>
                  </a:lnTo>
                  <a:lnTo>
                    <a:pt x="85" y="204"/>
                  </a:lnTo>
                  <a:lnTo>
                    <a:pt x="72" y="187"/>
                  </a:lnTo>
                  <a:lnTo>
                    <a:pt x="65" y="183"/>
                  </a:lnTo>
                  <a:lnTo>
                    <a:pt x="81" y="182"/>
                  </a:lnTo>
                  <a:lnTo>
                    <a:pt x="74" y="176"/>
                  </a:lnTo>
                  <a:lnTo>
                    <a:pt x="83" y="168"/>
                  </a:lnTo>
                  <a:lnTo>
                    <a:pt x="100" y="168"/>
                  </a:lnTo>
                  <a:lnTo>
                    <a:pt x="96" y="162"/>
                  </a:lnTo>
                  <a:lnTo>
                    <a:pt x="93" y="142"/>
                  </a:lnTo>
                  <a:lnTo>
                    <a:pt x="74" y="142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9" name="Freeform 30"/>
            <p:cNvSpPr>
              <a:spLocks noChangeAspect="1"/>
            </p:cNvSpPr>
            <p:nvPr/>
          </p:nvSpPr>
          <p:spPr bwMode="auto">
            <a:xfrm>
              <a:off x="3838" y="1712"/>
              <a:ext cx="181" cy="94"/>
            </a:xfrm>
            <a:custGeom>
              <a:avLst/>
              <a:gdLst>
                <a:gd name="T0" fmla="*/ 178 w 138"/>
                <a:gd name="T1" fmla="*/ 177 h 70"/>
                <a:gd name="T2" fmla="*/ 115 w 138"/>
                <a:gd name="T3" fmla="*/ 132 h 70"/>
                <a:gd name="T4" fmla="*/ 41 w 138"/>
                <a:gd name="T5" fmla="*/ 126 h 70"/>
                <a:gd name="T6" fmla="*/ 0 w 138"/>
                <a:gd name="T7" fmla="*/ 68 h 70"/>
                <a:gd name="T8" fmla="*/ 38 w 138"/>
                <a:gd name="T9" fmla="*/ 36 h 70"/>
                <a:gd name="T10" fmla="*/ 93 w 138"/>
                <a:gd name="T11" fmla="*/ 42 h 70"/>
                <a:gd name="T12" fmla="*/ 151 w 138"/>
                <a:gd name="T13" fmla="*/ 56 h 70"/>
                <a:gd name="T14" fmla="*/ 178 w 138"/>
                <a:gd name="T15" fmla="*/ 12 h 70"/>
                <a:gd name="T16" fmla="*/ 227 w 138"/>
                <a:gd name="T17" fmla="*/ 21 h 70"/>
                <a:gd name="T18" fmla="*/ 306 w 138"/>
                <a:gd name="T19" fmla="*/ 16 h 70"/>
                <a:gd name="T20" fmla="*/ 382 w 138"/>
                <a:gd name="T21" fmla="*/ 1 h 70"/>
                <a:gd name="T22" fmla="*/ 449 w 138"/>
                <a:gd name="T23" fmla="*/ 0 h 70"/>
                <a:gd name="T24" fmla="*/ 521 w 138"/>
                <a:gd name="T25" fmla="*/ 48 h 70"/>
                <a:gd name="T26" fmla="*/ 535 w 138"/>
                <a:gd name="T27" fmla="*/ 86 h 70"/>
                <a:gd name="T28" fmla="*/ 497 w 138"/>
                <a:gd name="T29" fmla="*/ 122 h 70"/>
                <a:gd name="T30" fmla="*/ 449 w 138"/>
                <a:gd name="T31" fmla="*/ 162 h 70"/>
                <a:gd name="T32" fmla="*/ 391 w 138"/>
                <a:gd name="T33" fmla="*/ 179 h 70"/>
                <a:gd name="T34" fmla="*/ 359 w 138"/>
                <a:gd name="T35" fmla="*/ 227 h 70"/>
                <a:gd name="T36" fmla="*/ 325 w 138"/>
                <a:gd name="T37" fmla="*/ 218 h 70"/>
                <a:gd name="T38" fmla="*/ 298 w 138"/>
                <a:gd name="T39" fmla="*/ 220 h 70"/>
                <a:gd name="T40" fmla="*/ 260 w 138"/>
                <a:gd name="T41" fmla="*/ 246 h 70"/>
                <a:gd name="T42" fmla="*/ 237 w 138"/>
                <a:gd name="T43" fmla="*/ 305 h 70"/>
                <a:gd name="T44" fmla="*/ 144 w 138"/>
                <a:gd name="T45" fmla="*/ 293 h 70"/>
                <a:gd name="T46" fmla="*/ 49 w 138"/>
                <a:gd name="T47" fmla="*/ 278 h 70"/>
                <a:gd name="T48" fmla="*/ 41 w 138"/>
                <a:gd name="T49" fmla="*/ 227 h 70"/>
                <a:gd name="T50" fmla="*/ 110 w 138"/>
                <a:gd name="T51" fmla="*/ 200 h 70"/>
                <a:gd name="T52" fmla="*/ 178 w 138"/>
                <a:gd name="T53" fmla="*/ 177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70"/>
                <a:gd name="T83" fmla="*/ 138 w 138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70">
                  <a:moveTo>
                    <a:pt x="46" y="40"/>
                  </a:moveTo>
                  <a:lnTo>
                    <a:pt x="30" y="30"/>
                  </a:lnTo>
                  <a:lnTo>
                    <a:pt x="11" y="29"/>
                  </a:lnTo>
                  <a:lnTo>
                    <a:pt x="0" y="16"/>
                  </a:lnTo>
                  <a:lnTo>
                    <a:pt x="10" y="8"/>
                  </a:lnTo>
                  <a:lnTo>
                    <a:pt x="24" y="10"/>
                  </a:lnTo>
                  <a:lnTo>
                    <a:pt x="39" y="13"/>
                  </a:lnTo>
                  <a:lnTo>
                    <a:pt x="46" y="3"/>
                  </a:lnTo>
                  <a:lnTo>
                    <a:pt x="59" y="5"/>
                  </a:lnTo>
                  <a:lnTo>
                    <a:pt x="79" y="4"/>
                  </a:lnTo>
                  <a:lnTo>
                    <a:pt x="98" y="1"/>
                  </a:lnTo>
                  <a:lnTo>
                    <a:pt x="116" y="0"/>
                  </a:lnTo>
                  <a:lnTo>
                    <a:pt x="134" y="11"/>
                  </a:lnTo>
                  <a:lnTo>
                    <a:pt x="138" y="20"/>
                  </a:lnTo>
                  <a:lnTo>
                    <a:pt x="128" y="28"/>
                  </a:lnTo>
                  <a:lnTo>
                    <a:pt x="116" y="37"/>
                  </a:lnTo>
                  <a:lnTo>
                    <a:pt x="101" y="41"/>
                  </a:lnTo>
                  <a:lnTo>
                    <a:pt x="92" y="52"/>
                  </a:lnTo>
                  <a:lnTo>
                    <a:pt x="84" y="50"/>
                  </a:lnTo>
                  <a:lnTo>
                    <a:pt x="77" y="51"/>
                  </a:lnTo>
                  <a:lnTo>
                    <a:pt x="67" y="56"/>
                  </a:lnTo>
                  <a:lnTo>
                    <a:pt x="61" y="70"/>
                  </a:lnTo>
                  <a:lnTo>
                    <a:pt x="37" y="67"/>
                  </a:lnTo>
                  <a:lnTo>
                    <a:pt x="12" y="64"/>
                  </a:lnTo>
                  <a:lnTo>
                    <a:pt x="11" y="52"/>
                  </a:lnTo>
                  <a:lnTo>
                    <a:pt x="28" y="46"/>
                  </a:lnTo>
                  <a:lnTo>
                    <a:pt x="46" y="40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0" name="Freeform 31"/>
            <p:cNvSpPr>
              <a:spLocks noChangeAspect="1"/>
            </p:cNvSpPr>
            <p:nvPr/>
          </p:nvSpPr>
          <p:spPr bwMode="auto">
            <a:xfrm>
              <a:off x="3506" y="1724"/>
              <a:ext cx="275" cy="174"/>
            </a:xfrm>
            <a:custGeom>
              <a:avLst/>
              <a:gdLst>
                <a:gd name="T0" fmla="*/ 771 w 210"/>
                <a:gd name="T1" fmla="*/ 410 h 132"/>
                <a:gd name="T2" fmla="*/ 748 w 210"/>
                <a:gd name="T3" fmla="*/ 463 h 132"/>
                <a:gd name="T4" fmla="*/ 697 w 210"/>
                <a:gd name="T5" fmla="*/ 490 h 132"/>
                <a:gd name="T6" fmla="*/ 682 w 210"/>
                <a:gd name="T7" fmla="*/ 525 h 132"/>
                <a:gd name="T8" fmla="*/ 647 w 210"/>
                <a:gd name="T9" fmla="*/ 523 h 132"/>
                <a:gd name="T10" fmla="*/ 595 w 210"/>
                <a:gd name="T11" fmla="*/ 497 h 132"/>
                <a:gd name="T12" fmla="*/ 572 w 210"/>
                <a:gd name="T13" fmla="*/ 426 h 132"/>
                <a:gd name="T14" fmla="*/ 523 w 210"/>
                <a:gd name="T15" fmla="*/ 424 h 132"/>
                <a:gd name="T16" fmla="*/ 473 w 210"/>
                <a:gd name="T17" fmla="*/ 388 h 132"/>
                <a:gd name="T18" fmla="*/ 433 w 210"/>
                <a:gd name="T19" fmla="*/ 360 h 132"/>
                <a:gd name="T20" fmla="*/ 334 w 210"/>
                <a:gd name="T21" fmla="*/ 323 h 132"/>
                <a:gd name="T22" fmla="*/ 284 w 210"/>
                <a:gd name="T23" fmla="*/ 324 h 132"/>
                <a:gd name="T24" fmla="*/ 220 w 210"/>
                <a:gd name="T25" fmla="*/ 339 h 132"/>
                <a:gd name="T26" fmla="*/ 177 w 210"/>
                <a:gd name="T27" fmla="*/ 377 h 132"/>
                <a:gd name="T28" fmla="*/ 161 w 210"/>
                <a:gd name="T29" fmla="*/ 377 h 132"/>
                <a:gd name="T30" fmla="*/ 145 w 210"/>
                <a:gd name="T31" fmla="*/ 316 h 132"/>
                <a:gd name="T32" fmla="*/ 135 w 210"/>
                <a:gd name="T33" fmla="*/ 264 h 132"/>
                <a:gd name="T34" fmla="*/ 96 w 210"/>
                <a:gd name="T35" fmla="*/ 239 h 132"/>
                <a:gd name="T36" fmla="*/ 96 w 210"/>
                <a:gd name="T37" fmla="*/ 240 h 132"/>
                <a:gd name="T38" fmla="*/ 103 w 210"/>
                <a:gd name="T39" fmla="*/ 229 h 132"/>
                <a:gd name="T40" fmla="*/ 111 w 210"/>
                <a:gd name="T41" fmla="*/ 224 h 132"/>
                <a:gd name="T42" fmla="*/ 96 w 210"/>
                <a:gd name="T43" fmla="*/ 196 h 132"/>
                <a:gd name="T44" fmla="*/ 77 w 210"/>
                <a:gd name="T45" fmla="*/ 202 h 132"/>
                <a:gd name="T46" fmla="*/ 73 w 210"/>
                <a:gd name="T47" fmla="*/ 202 h 132"/>
                <a:gd name="T48" fmla="*/ 54 w 210"/>
                <a:gd name="T49" fmla="*/ 136 h 132"/>
                <a:gd name="T50" fmla="*/ 63 w 210"/>
                <a:gd name="T51" fmla="*/ 132 h 132"/>
                <a:gd name="T52" fmla="*/ 96 w 210"/>
                <a:gd name="T53" fmla="*/ 136 h 132"/>
                <a:gd name="T54" fmla="*/ 122 w 210"/>
                <a:gd name="T55" fmla="*/ 153 h 132"/>
                <a:gd name="T56" fmla="*/ 139 w 210"/>
                <a:gd name="T57" fmla="*/ 142 h 132"/>
                <a:gd name="T58" fmla="*/ 140 w 210"/>
                <a:gd name="T59" fmla="*/ 138 h 132"/>
                <a:gd name="T60" fmla="*/ 145 w 210"/>
                <a:gd name="T61" fmla="*/ 121 h 132"/>
                <a:gd name="T62" fmla="*/ 96 w 210"/>
                <a:gd name="T63" fmla="*/ 59 h 132"/>
                <a:gd name="T64" fmla="*/ 48 w 210"/>
                <a:gd name="T65" fmla="*/ 55 h 132"/>
                <a:gd name="T66" fmla="*/ 50 w 210"/>
                <a:gd name="T67" fmla="*/ 113 h 132"/>
                <a:gd name="T68" fmla="*/ 50 w 210"/>
                <a:gd name="T69" fmla="*/ 121 h 132"/>
                <a:gd name="T70" fmla="*/ 16 w 210"/>
                <a:gd name="T71" fmla="*/ 49 h 132"/>
                <a:gd name="T72" fmla="*/ 21 w 210"/>
                <a:gd name="T73" fmla="*/ 12 h 132"/>
                <a:gd name="T74" fmla="*/ 0 w 210"/>
                <a:gd name="T75" fmla="*/ 0 h 132"/>
                <a:gd name="T76" fmla="*/ 96 w 210"/>
                <a:gd name="T77" fmla="*/ 0 h 132"/>
                <a:gd name="T78" fmla="*/ 88 w 210"/>
                <a:gd name="T79" fmla="*/ 50 h 132"/>
                <a:gd name="T80" fmla="*/ 153 w 210"/>
                <a:gd name="T81" fmla="*/ 66 h 132"/>
                <a:gd name="T82" fmla="*/ 216 w 210"/>
                <a:gd name="T83" fmla="*/ 87 h 132"/>
                <a:gd name="T84" fmla="*/ 295 w 210"/>
                <a:gd name="T85" fmla="*/ 108 h 132"/>
                <a:gd name="T86" fmla="*/ 283 w 210"/>
                <a:gd name="T87" fmla="*/ 66 h 132"/>
                <a:gd name="T88" fmla="*/ 310 w 210"/>
                <a:gd name="T89" fmla="*/ 50 h 132"/>
                <a:gd name="T90" fmla="*/ 350 w 210"/>
                <a:gd name="T91" fmla="*/ 1 h 132"/>
                <a:gd name="T92" fmla="*/ 426 w 210"/>
                <a:gd name="T93" fmla="*/ 50 h 132"/>
                <a:gd name="T94" fmla="*/ 465 w 210"/>
                <a:gd name="T95" fmla="*/ 124 h 132"/>
                <a:gd name="T96" fmla="*/ 543 w 210"/>
                <a:gd name="T97" fmla="*/ 153 h 132"/>
                <a:gd name="T98" fmla="*/ 587 w 210"/>
                <a:gd name="T99" fmla="*/ 179 h 132"/>
                <a:gd name="T100" fmla="*/ 682 w 210"/>
                <a:gd name="T101" fmla="*/ 239 h 132"/>
                <a:gd name="T102" fmla="*/ 779 w 210"/>
                <a:gd name="T103" fmla="*/ 302 h 132"/>
                <a:gd name="T104" fmla="*/ 808 w 210"/>
                <a:gd name="T105" fmla="*/ 365 h 132"/>
                <a:gd name="T106" fmla="*/ 788 w 210"/>
                <a:gd name="T107" fmla="*/ 388 h 132"/>
                <a:gd name="T108" fmla="*/ 771 w 210"/>
                <a:gd name="T109" fmla="*/ 410 h 1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0"/>
                <a:gd name="T166" fmla="*/ 0 h 132"/>
                <a:gd name="T167" fmla="*/ 210 w 210"/>
                <a:gd name="T168" fmla="*/ 132 h 1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0" h="132">
                  <a:moveTo>
                    <a:pt x="201" y="103"/>
                  </a:moveTo>
                  <a:lnTo>
                    <a:pt x="194" y="116"/>
                  </a:lnTo>
                  <a:lnTo>
                    <a:pt x="181" y="123"/>
                  </a:lnTo>
                  <a:lnTo>
                    <a:pt x="177" y="132"/>
                  </a:lnTo>
                  <a:lnTo>
                    <a:pt x="168" y="131"/>
                  </a:lnTo>
                  <a:lnTo>
                    <a:pt x="154" y="125"/>
                  </a:lnTo>
                  <a:lnTo>
                    <a:pt x="149" y="107"/>
                  </a:lnTo>
                  <a:lnTo>
                    <a:pt x="136" y="106"/>
                  </a:lnTo>
                  <a:lnTo>
                    <a:pt x="123" y="97"/>
                  </a:lnTo>
                  <a:lnTo>
                    <a:pt x="112" y="90"/>
                  </a:lnTo>
                  <a:lnTo>
                    <a:pt x="87" y="81"/>
                  </a:lnTo>
                  <a:lnTo>
                    <a:pt x="74" y="82"/>
                  </a:lnTo>
                  <a:lnTo>
                    <a:pt x="57" y="85"/>
                  </a:lnTo>
                  <a:lnTo>
                    <a:pt x="46" y="95"/>
                  </a:lnTo>
                  <a:lnTo>
                    <a:pt x="42" y="95"/>
                  </a:lnTo>
                  <a:lnTo>
                    <a:pt x="38" y="80"/>
                  </a:lnTo>
                  <a:lnTo>
                    <a:pt x="35" y="66"/>
                  </a:lnTo>
                  <a:lnTo>
                    <a:pt x="25" y="60"/>
                  </a:lnTo>
                  <a:lnTo>
                    <a:pt x="25" y="61"/>
                  </a:lnTo>
                  <a:lnTo>
                    <a:pt x="27" y="58"/>
                  </a:lnTo>
                  <a:lnTo>
                    <a:pt x="29" y="56"/>
                  </a:lnTo>
                  <a:lnTo>
                    <a:pt x="25" y="49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4" y="34"/>
                  </a:lnTo>
                  <a:lnTo>
                    <a:pt x="16" y="33"/>
                  </a:lnTo>
                  <a:lnTo>
                    <a:pt x="25" y="34"/>
                  </a:lnTo>
                  <a:lnTo>
                    <a:pt x="31" y="39"/>
                  </a:lnTo>
                  <a:lnTo>
                    <a:pt x="36" y="36"/>
                  </a:lnTo>
                  <a:lnTo>
                    <a:pt x="37" y="35"/>
                  </a:lnTo>
                  <a:lnTo>
                    <a:pt x="38" y="30"/>
                  </a:lnTo>
                  <a:lnTo>
                    <a:pt x="25" y="15"/>
                  </a:lnTo>
                  <a:lnTo>
                    <a:pt x="12" y="14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3" y="13"/>
                  </a:lnTo>
                  <a:lnTo>
                    <a:pt x="40" y="17"/>
                  </a:lnTo>
                  <a:lnTo>
                    <a:pt x="56" y="22"/>
                  </a:lnTo>
                  <a:lnTo>
                    <a:pt x="76" y="27"/>
                  </a:lnTo>
                  <a:lnTo>
                    <a:pt x="73" y="17"/>
                  </a:lnTo>
                  <a:lnTo>
                    <a:pt x="80" y="13"/>
                  </a:lnTo>
                  <a:lnTo>
                    <a:pt x="91" y="1"/>
                  </a:lnTo>
                  <a:lnTo>
                    <a:pt x="110" y="13"/>
                  </a:lnTo>
                  <a:lnTo>
                    <a:pt x="121" y="31"/>
                  </a:lnTo>
                  <a:lnTo>
                    <a:pt x="141" y="39"/>
                  </a:lnTo>
                  <a:lnTo>
                    <a:pt x="152" y="45"/>
                  </a:lnTo>
                  <a:lnTo>
                    <a:pt x="177" y="60"/>
                  </a:lnTo>
                  <a:lnTo>
                    <a:pt x="202" y="76"/>
                  </a:lnTo>
                  <a:lnTo>
                    <a:pt x="210" y="92"/>
                  </a:lnTo>
                  <a:lnTo>
                    <a:pt x="205" y="97"/>
                  </a:lnTo>
                  <a:lnTo>
                    <a:pt x="201" y="103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1" name="Freeform 32"/>
            <p:cNvSpPr>
              <a:spLocks noChangeAspect="1"/>
            </p:cNvSpPr>
            <p:nvPr/>
          </p:nvSpPr>
          <p:spPr bwMode="auto">
            <a:xfrm>
              <a:off x="3701" y="1825"/>
              <a:ext cx="254" cy="206"/>
            </a:xfrm>
            <a:custGeom>
              <a:avLst/>
              <a:gdLst>
                <a:gd name="T0" fmla="*/ 9 w 194"/>
                <a:gd name="T1" fmla="*/ 276 h 156"/>
                <a:gd name="T2" fmla="*/ 0 w 194"/>
                <a:gd name="T3" fmla="*/ 287 h 156"/>
                <a:gd name="T4" fmla="*/ 0 w 194"/>
                <a:gd name="T5" fmla="*/ 316 h 156"/>
                <a:gd name="T6" fmla="*/ 27 w 194"/>
                <a:gd name="T7" fmla="*/ 339 h 156"/>
                <a:gd name="T8" fmla="*/ 22 w 194"/>
                <a:gd name="T9" fmla="*/ 353 h 156"/>
                <a:gd name="T10" fmla="*/ 35 w 194"/>
                <a:gd name="T11" fmla="*/ 415 h 156"/>
                <a:gd name="T12" fmla="*/ 41 w 194"/>
                <a:gd name="T13" fmla="*/ 467 h 156"/>
                <a:gd name="T14" fmla="*/ 101 w 194"/>
                <a:gd name="T15" fmla="*/ 490 h 156"/>
                <a:gd name="T16" fmla="*/ 111 w 194"/>
                <a:gd name="T17" fmla="*/ 512 h 156"/>
                <a:gd name="T18" fmla="*/ 71 w 194"/>
                <a:gd name="T19" fmla="*/ 598 h 156"/>
                <a:gd name="T20" fmla="*/ 115 w 194"/>
                <a:gd name="T21" fmla="*/ 615 h 156"/>
                <a:gd name="T22" fmla="*/ 165 w 194"/>
                <a:gd name="T23" fmla="*/ 626 h 156"/>
                <a:gd name="T24" fmla="*/ 254 w 194"/>
                <a:gd name="T25" fmla="*/ 626 h 156"/>
                <a:gd name="T26" fmla="*/ 314 w 194"/>
                <a:gd name="T27" fmla="*/ 610 h 156"/>
                <a:gd name="T28" fmla="*/ 377 w 194"/>
                <a:gd name="T29" fmla="*/ 598 h 156"/>
                <a:gd name="T30" fmla="*/ 372 w 194"/>
                <a:gd name="T31" fmla="*/ 566 h 156"/>
                <a:gd name="T32" fmla="*/ 386 w 194"/>
                <a:gd name="T33" fmla="*/ 511 h 156"/>
                <a:gd name="T34" fmla="*/ 437 w 194"/>
                <a:gd name="T35" fmla="*/ 490 h 156"/>
                <a:gd name="T36" fmla="*/ 453 w 194"/>
                <a:gd name="T37" fmla="*/ 467 h 156"/>
                <a:gd name="T38" fmla="*/ 509 w 194"/>
                <a:gd name="T39" fmla="*/ 474 h 156"/>
                <a:gd name="T40" fmla="*/ 512 w 194"/>
                <a:gd name="T41" fmla="*/ 397 h 156"/>
                <a:gd name="T42" fmla="*/ 559 w 194"/>
                <a:gd name="T43" fmla="*/ 353 h 156"/>
                <a:gd name="T44" fmla="*/ 522 w 194"/>
                <a:gd name="T45" fmla="*/ 314 h 156"/>
                <a:gd name="T46" fmla="*/ 572 w 194"/>
                <a:gd name="T47" fmla="*/ 310 h 156"/>
                <a:gd name="T48" fmla="*/ 587 w 194"/>
                <a:gd name="T49" fmla="*/ 279 h 156"/>
                <a:gd name="T50" fmla="*/ 606 w 194"/>
                <a:gd name="T51" fmla="*/ 228 h 156"/>
                <a:gd name="T52" fmla="*/ 571 w 194"/>
                <a:gd name="T53" fmla="*/ 168 h 156"/>
                <a:gd name="T54" fmla="*/ 597 w 194"/>
                <a:gd name="T55" fmla="*/ 124 h 156"/>
                <a:gd name="T56" fmla="*/ 666 w 194"/>
                <a:gd name="T57" fmla="*/ 114 h 156"/>
                <a:gd name="T58" fmla="*/ 733 w 194"/>
                <a:gd name="T59" fmla="*/ 96 h 156"/>
                <a:gd name="T60" fmla="*/ 732 w 194"/>
                <a:gd name="T61" fmla="*/ 78 h 156"/>
                <a:gd name="T62" fmla="*/ 748 w 194"/>
                <a:gd name="T63" fmla="*/ 78 h 156"/>
                <a:gd name="T64" fmla="*/ 699 w 194"/>
                <a:gd name="T65" fmla="*/ 77 h 156"/>
                <a:gd name="T66" fmla="*/ 682 w 194"/>
                <a:gd name="T67" fmla="*/ 73 h 156"/>
                <a:gd name="T68" fmla="*/ 638 w 194"/>
                <a:gd name="T69" fmla="*/ 77 h 156"/>
                <a:gd name="T70" fmla="*/ 571 w 194"/>
                <a:gd name="T71" fmla="*/ 114 h 156"/>
                <a:gd name="T72" fmla="*/ 550 w 194"/>
                <a:gd name="T73" fmla="*/ 34 h 156"/>
                <a:gd name="T74" fmla="*/ 532 w 194"/>
                <a:gd name="T75" fmla="*/ 34 h 156"/>
                <a:gd name="T76" fmla="*/ 515 w 194"/>
                <a:gd name="T77" fmla="*/ 0 h 156"/>
                <a:gd name="T78" fmla="*/ 487 w 194"/>
                <a:gd name="T79" fmla="*/ 9 h 156"/>
                <a:gd name="T80" fmla="*/ 482 w 194"/>
                <a:gd name="T81" fmla="*/ 50 h 156"/>
                <a:gd name="T82" fmla="*/ 444 w 194"/>
                <a:gd name="T83" fmla="*/ 73 h 156"/>
                <a:gd name="T84" fmla="*/ 431 w 194"/>
                <a:gd name="T85" fmla="*/ 86 h 156"/>
                <a:gd name="T86" fmla="*/ 389 w 194"/>
                <a:gd name="T87" fmla="*/ 86 h 156"/>
                <a:gd name="T88" fmla="*/ 361 w 194"/>
                <a:gd name="T89" fmla="*/ 96 h 156"/>
                <a:gd name="T90" fmla="*/ 343 w 194"/>
                <a:gd name="T91" fmla="*/ 78 h 156"/>
                <a:gd name="T92" fmla="*/ 288 w 194"/>
                <a:gd name="T93" fmla="*/ 66 h 156"/>
                <a:gd name="T94" fmla="*/ 232 w 194"/>
                <a:gd name="T95" fmla="*/ 59 h 156"/>
                <a:gd name="T96" fmla="*/ 211 w 194"/>
                <a:gd name="T97" fmla="*/ 78 h 156"/>
                <a:gd name="T98" fmla="*/ 198 w 194"/>
                <a:gd name="T99" fmla="*/ 103 h 156"/>
                <a:gd name="T100" fmla="*/ 172 w 194"/>
                <a:gd name="T101" fmla="*/ 158 h 156"/>
                <a:gd name="T102" fmla="*/ 122 w 194"/>
                <a:gd name="T103" fmla="*/ 186 h 156"/>
                <a:gd name="T104" fmla="*/ 103 w 194"/>
                <a:gd name="T105" fmla="*/ 222 h 156"/>
                <a:gd name="T106" fmla="*/ 71 w 194"/>
                <a:gd name="T107" fmla="*/ 217 h 156"/>
                <a:gd name="T108" fmla="*/ 16 w 194"/>
                <a:gd name="T109" fmla="*/ 191 h 156"/>
                <a:gd name="T110" fmla="*/ 9 w 194"/>
                <a:gd name="T111" fmla="*/ 276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4"/>
                <a:gd name="T169" fmla="*/ 0 h 156"/>
                <a:gd name="T170" fmla="*/ 194 w 19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4" h="156">
                  <a:moveTo>
                    <a:pt x="2" y="69"/>
                  </a:moveTo>
                  <a:lnTo>
                    <a:pt x="0" y="71"/>
                  </a:lnTo>
                  <a:lnTo>
                    <a:pt x="0" y="79"/>
                  </a:lnTo>
                  <a:lnTo>
                    <a:pt x="7" y="85"/>
                  </a:lnTo>
                  <a:lnTo>
                    <a:pt x="6" y="88"/>
                  </a:lnTo>
                  <a:lnTo>
                    <a:pt x="9" y="103"/>
                  </a:lnTo>
                  <a:lnTo>
                    <a:pt x="11" y="117"/>
                  </a:lnTo>
                  <a:lnTo>
                    <a:pt x="26" y="122"/>
                  </a:lnTo>
                  <a:lnTo>
                    <a:pt x="29" y="128"/>
                  </a:lnTo>
                  <a:lnTo>
                    <a:pt x="18" y="149"/>
                  </a:lnTo>
                  <a:lnTo>
                    <a:pt x="30" y="153"/>
                  </a:lnTo>
                  <a:lnTo>
                    <a:pt x="43" y="156"/>
                  </a:lnTo>
                  <a:lnTo>
                    <a:pt x="66" y="156"/>
                  </a:lnTo>
                  <a:lnTo>
                    <a:pt x="82" y="152"/>
                  </a:lnTo>
                  <a:lnTo>
                    <a:pt x="98" y="149"/>
                  </a:lnTo>
                  <a:lnTo>
                    <a:pt x="97" y="141"/>
                  </a:lnTo>
                  <a:lnTo>
                    <a:pt x="100" y="127"/>
                  </a:lnTo>
                  <a:lnTo>
                    <a:pt x="114" y="122"/>
                  </a:lnTo>
                  <a:lnTo>
                    <a:pt x="118" y="117"/>
                  </a:lnTo>
                  <a:lnTo>
                    <a:pt x="132" y="118"/>
                  </a:lnTo>
                  <a:lnTo>
                    <a:pt x="133" y="99"/>
                  </a:lnTo>
                  <a:lnTo>
                    <a:pt x="145" y="88"/>
                  </a:lnTo>
                  <a:lnTo>
                    <a:pt x="136" y="78"/>
                  </a:lnTo>
                  <a:lnTo>
                    <a:pt x="149" y="77"/>
                  </a:lnTo>
                  <a:lnTo>
                    <a:pt x="152" y="70"/>
                  </a:lnTo>
                  <a:lnTo>
                    <a:pt x="157" y="57"/>
                  </a:lnTo>
                  <a:lnTo>
                    <a:pt x="148" y="42"/>
                  </a:lnTo>
                  <a:lnTo>
                    <a:pt x="155" y="31"/>
                  </a:lnTo>
                  <a:lnTo>
                    <a:pt x="173" y="28"/>
                  </a:lnTo>
                  <a:lnTo>
                    <a:pt x="191" y="24"/>
                  </a:lnTo>
                  <a:lnTo>
                    <a:pt x="190" y="20"/>
                  </a:lnTo>
                  <a:lnTo>
                    <a:pt x="194" y="20"/>
                  </a:lnTo>
                  <a:lnTo>
                    <a:pt x="182" y="19"/>
                  </a:lnTo>
                  <a:lnTo>
                    <a:pt x="177" y="18"/>
                  </a:lnTo>
                  <a:lnTo>
                    <a:pt x="166" y="19"/>
                  </a:lnTo>
                  <a:lnTo>
                    <a:pt x="148" y="28"/>
                  </a:lnTo>
                  <a:lnTo>
                    <a:pt x="143" y="8"/>
                  </a:lnTo>
                  <a:lnTo>
                    <a:pt x="138" y="8"/>
                  </a:lnTo>
                  <a:lnTo>
                    <a:pt x="134" y="0"/>
                  </a:lnTo>
                  <a:lnTo>
                    <a:pt x="127" y="2"/>
                  </a:lnTo>
                  <a:lnTo>
                    <a:pt x="125" y="13"/>
                  </a:lnTo>
                  <a:lnTo>
                    <a:pt x="115" y="18"/>
                  </a:lnTo>
                  <a:lnTo>
                    <a:pt x="112" y="21"/>
                  </a:lnTo>
                  <a:lnTo>
                    <a:pt x="101" y="21"/>
                  </a:lnTo>
                  <a:lnTo>
                    <a:pt x="94" y="24"/>
                  </a:lnTo>
                  <a:lnTo>
                    <a:pt x="89" y="20"/>
                  </a:lnTo>
                  <a:lnTo>
                    <a:pt x="75" y="17"/>
                  </a:lnTo>
                  <a:lnTo>
                    <a:pt x="60" y="15"/>
                  </a:lnTo>
                  <a:lnTo>
                    <a:pt x="55" y="20"/>
                  </a:lnTo>
                  <a:lnTo>
                    <a:pt x="51" y="26"/>
                  </a:lnTo>
                  <a:lnTo>
                    <a:pt x="44" y="39"/>
                  </a:lnTo>
                  <a:lnTo>
                    <a:pt x="31" y="46"/>
                  </a:lnTo>
                  <a:lnTo>
                    <a:pt x="27" y="55"/>
                  </a:lnTo>
                  <a:lnTo>
                    <a:pt x="18" y="54"/>
                  </a:lnTo>
                  <a:lnTo>
                    <a:pt x="4" y="48"/>
                  </a:lnTo>
                  <a:lnTo>
                    <a:pt x="2" y="69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2" name="Freeform 33"/>
            <p:cNvSpPr>
              <a:spLocks noChangeAspect="1"/>
            </p:cNvSpPr>
            <p:nvPr/>
          </p:nvSpPr>
          <p:spPr bwMode="auto">
            <a:xfrm>
              <a:off x="3798" y="1751"/>
              <a:ext cx="159" cy="112"/>
            </a:xfrm>
            <a:custGeom>
              <a:avLst/>
              <a:gdLst>
                <a:gd name="T0" fmla="*/ 399 w 121"/>
                <a:gd name="T1" fmla="*/ 296 h 85"/>
                <a:gd name="T2" fmla="*/ 359 w 121"/>
                <a:gd name="T3" fmla="*/ 302 h 85"/>
                <a:gd name="T4" fmla="*/ 286 w 121"/>
                <a:gd name="T5" fmla="*/ 339 h 85"/>
                <a:gd name="T6" fmla="*/ 265 w 121"/>
                <a:gd name="T7" fmla="*/ 258 h 85"/>
                <a:gd name="T8" fmla="*/ 247 w 121"/>
                <a:gd name="T9" fmla="*/ 258 h 85"/>
                <a:gd name="T10" fmla="*/ 231 w 121"/>
                <a:gd name="T11" fmla="*/ 225 h 85"/>
                <a:gd name="T12" fmla="*/ 202 w 121"/>
                <a:gd name="T13" fmla="*/ 236 h 85"/>
                <a:gd name="T14" fmla="*/ 197 w 121"/>
                <a:gd name="T15" fmla="*/ 277 h 85"/>
                <a:gd name="T16" fmla="*/ 159 w 121"/>
                <a:gd name="T17" fmla="*/ 296 h 85"/>
                <a:gd name="T18" fmla="*/ 145 w 121"/>
                <a:gd name="T19" fmla="*/ 311 h 85"/>
                <a:gd name="T20" fmla="*/ 102 w 121"/>
                <a:gd name="T21" fmla="*/ 311 h 85"/>
                <a:gd name="T22" fmla="*/ 75 w 121"/>
                <a:gd name="T23" fmla="*/ 323 h 85"/>
                <a:gd name="T24" fmla="*/ 55 w 121"/>
                <a:gd name="T25" fmla="*/ 304 h 85"/>
                <a:gd name="T26" fmla="*/ 66 w 121"/>
                <a:gd name="T27" fmla="*/ 264 h 85"/>
                <a:gd name="T28" fmla="*/ 78 w 121"/>
                <a:gd name="T29" fmla="*/ 217 h 85"/>
                <a:gd name="T30" fmla="*/ 66 w 121"/>
                <a:gd name="T31" fmla="*/ 190 h 85"/>
                <a:gd name="T32" fmla="*/ 28 w 121"/>
                <a:gd name="T33" fmla="*/ 165 h 85"/>
                <a:gd name="T34" fmla="*/ 0 w 121"/>
                <a:gd name="T35" fmla="*/ 138 h 85"/>
                <a:gd name="T36" fmla="*/ 59 w 121"/>
                <a:gd name="T37" fmla="*/ 87 h 85"/>
                <a:gd name="T38" fmla="*/ 116 w 121"/>
                <a:gd name="T39" fmla="*/ 37 h 85"/>
                <a:gd name="T40" fmla="*/ 160 w 121"/>
                <a:gd name="T41" fmla="*/ 0 h 85"/>
                <a:gd name="T42" fmla="*/ 237 w 121"/>
                <a:gd name="T43" fmla="*/ 1 h 85"/>
                <a:gd name="T44" fmla="*/ 297 w 121"/>
                <a:gd name="T45" fmla="*/ 42 h 85"/>
                <a:gd name="T46" fmla="*/ 226 w 121"/>
                <a:gd name="T47" fmla="*/ 66 h 85"/>
                <a:gd name="T48" fmla="*/ 160 w 121"/>
                <a:gd name="T49" fmla="*/ 92 h 85"/>
                <a:gd name="T50" fmla="*/ 164 w 121"/>
                <a:gd name="T51" fmla="*/ 138 h 85"/>
                <a:gd name="T52" fmla="*/ 263 w 121"/>
                <a:gd name="T53" fmla="*/ 152 h 85"/>
                <a:gd name="T54" fmla="*/ 359 w 121"/>
                <a:gd name="T55" fmla="*/ 163 h 85"/>
                <a:gd name="T56" fmla="*/ 390 w 121"/>
                <a:gd name="T57" fmla="*/ 217 h 85"/>
                <a:gd name="T58" fmla="*/ 440 w 121"/>
                <a:gd name="T59" fmla="*/ 224 h 85"/>
                <a:gd name="T60" fmla="*/ 474 w 121"/>
                <a:gd name="T61" fmla="*/ 302 h 85"/>
                <a:gd name="T62" fmla="*/ 472 w 121"/>
                <a:gd name="T63" fmla="*/ 304 h 85"/>
                <a:gd name="T64" fmla="*/ 464 w 121"/>
                <a:gd name="T65" fmla="*/ 304 h 85"/>
                <a:gd name="T66" fmla="*/ 419 w 121"/>
                <a:gd name="T67" fmla="*/ 302 h 85"/>
                <a:gd name="T68" fmla="*/ 399 w 121"/>
                <a:gd name="T69" fmla="*/ 296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1"/>
                <a:gd name="T106" fmla="*/ 0 h 85"/>
                <a:gd name="T107" fmla="*/ 121 w 121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1" h="85">
                  <a:moveTo>
                    <a:pt x="102" y="75"/>
                  </a:moveTo>
                  <a:lnTo>
                    <a:pt x="91" y="76"/>
                  </a:lnTo>
                  <a:lnTo>
                    <a:pt x="73" y="85"/>
                  </a:lnTo>
                  <a:lnTo>
                    <a:pt x="68" y="65"/>
                  </a:lnTo>
                  <a:lnTo>
                    <a:pt x="63" y="65"/>
                  </a:lnTo>
                  <a:lnTo>
                    <a:pt x="59" y="57"/>
                  </a:lnTo>
                  <a:lnTo>
                    <a:pt x="52" y="59"/>
                  </a:lnTo>
                  <a:lnTo>
                    <a:pt x="50" y="70"/>
                  </a:lnTo>
                  <a:lnTo>
                    <a:pt x="40" y="75"/>
                  </a:lnTo>
                  <a:lnTo>
                    <a:pt x="37" y="78"/>
                  </a:lnTo>
                  <a:lnTo>
                    <a:pt x="26" y="78"/>
                  </a:lnTo>
                  <a:lnTo>
                    <a:pt x="19" y="81"/>
                  </a:lnTo>
                  <a:lnTo>
                    <a:pt x="14" y="77"/>
                  </a:lnTo>
                  <a:lnTo>
                    <a:pt x="17" y="66"/>
                  </a:lnTo>
                  <a:lnTo>
                    <a:pt x="20" y="55"/>
                  </a:lnTo>
                  <a:lnTo>
                    <a:pt x="17" y="48"/>
                  </a:lnTo>
                  <a:lnTo>
                    <a:pt x="7" y="42"/>
                  </a:lnTo>
                  <a:lnTo>
                    <a:pt x="0" y="35"/>
                  </a:lnTo>
                  <a:lnTo>
                    <a:pt x="15" y="22"/>
                  </a:lnTo>
                  <a:lnTo>
                    <a:pt x="30" y="9"/>
                  </a:lnTo>
                  <a:lnTo>
                    <a:pt x="41" y="0"/>
                  </a:lnTo>
                  <a:lnTo>
                    <a:pt x="60" y="1"/>
                  </a:lnTo>
                  <a:lnTo>
                    <a:pt x="76" y="11"/>
                  </a:lnTo>
                  <a:lnTo>
                    <a:pt x="58" y="17"/>
                  </a:lnTo>
                  <a:lnTo>
                    <a:pt x="41" y="23"/>
                  </a:lnTo>
                  <a:lnTo>
                    <a:pt x="42" y="35"/>
                  </a:lnTo>
                  <a:lnTo>
                    <a:pt x="67" y="38"/>
                  </a:lnTo>
                  <a:lnTo>
                    <a:pt x="91" y="41"/>
                  </a:lnTo>
                  <a:lnTo>
                    <a:pt x="100" y="55"/>
                  </a:lnTo>
                  <a:lnTo>
                    <a:pt x="113" y="56"/>
                  </a:lnTo>
                  <a:lnTo>
                    <a:pt x="121" y="76"/>
                  </a:lnTo>
                  <a:lnTo>
                    <a:pt x="120" y="77"/>
                  </a:lnTo>
                  <a:lnTo>
                    <a:pt x="119" y="77"/>
                  </a:lnTo>
                  <a:lnTo>
                    <a:pt x="107" y="76"/>
                  </a:lnTo>
                  <a:lnTo>
                    <a:pt x="102" y="75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3" name="Freeform 34"/>
            <p:cNvSpPr>
              <a:spLocks noChangeAspect="1"/>
            </p:cNvSpPr>
            <p:nvPr/>
          </p:nvSpPr>
          <p:spPr bwMode="auto">
            <a:xfrm>
              <a:off x="3560" y="1656"/>
              <a:ext cx="293" cy="196"/>
            </a:xfrm>
            <a:custGeom>
              <a:avLst/>
              <a:gdLst>
                <a:gd name="T0" fmla="*/ 604 w 225"/>
                <a:gd name="T1" fmla="*/ 504 h 149"/>
                <a:gd name="T2" fmla="*/ 509 w 225"/>
                <a:gd name="T3" fmla="*/ 439 h 149"/>
                <a:gd name="T4" fmla="*/ 417 w 225"/>
                <a:gd name="T5" fmla="*/ 383 h 149"/>
                <a:gd name="T6" fmla="*/ 372 w 225"/>
                <a:gd name="T7" fmla="*/ 360 h 149"/>
                <a:gd name="T8" fmla="*/ 298 w 225"/>
                <a:gd name="T9" fmla="*/ 325 h 149"/>
                <a:gd name="T10" fmla="*/ 258 w 225"/>
                <a:gd name="T11" fmla="*/ 258 h 149"/>
                <a:gd name="T12" fmla="*/ 189 w 225"/>
                <a:gd name="T13" fmla="*/ 209 h 149"/>
                <a:gd name="T14" fmla="*/ 146 w 225"/>
                <a:gd name="T15" fmla="*/ 258 h 149"/>
                <a:gd name="T16" fmla="*/ 122 w 225"/>
                <a:gd name="T17" fmla="*/ 274 h 149"/>
                <a:gd name="T18" fmla="*/ 133 w 225"/>
                <a:gd name="T19" fmla="*/ 312 h 149"/>
                <a:gd name="T20" fmla="*/ 57 w 225"/>
                <a:gd name="T21" fmla="*/ 291 h 149"/>
                <a:gd name="T22" fmla="*/ 46 w 225"/>
                <a:gd name="T23" fmla="*/ 234 h 149"/>
                <a:gd name="T24" fmla="*/ 27 w 225"/>
                <a:gd name="T25" fmla="*/ 171 h 149"/>
                <a:gd name="T26" fmla="*/ 12 w 225"/>
                <a:gd name="T27" fmla="*/ 110 h 149"/>
                <a:gd name="T28" fmla="*/ 0 w 225"/>
                <a:gd name="T29" fmla="*/ 49 h 149"/>
                <a:gd name="T30" fmla="*/ 64 w 225"/>
                <a:gd name="T31" fmla="*/ 24 h 149"/>
                <a:gd name="T32" fmla="*/ 125 w 225"/>
                <a:gd name="T33" fmla="*/ 0 h 149"/>
                <a:gd name="T34" fmla="*/ 197 w 225"/>
                <a:gd name="T35" fmla="*/ 37 h 149"/>
                <a:gd name="T36" fmla="*/ 264 w 225"/>
                <a:gd name="T37" fmla="*/ 75 h 149"/>
                <a:gd name="T38" fmla="*/ 320 w 225"/>
                <a:gd name="T39" fmla="*/ 142 h 149"/>
                <a:gd name="T40" fmla="*/ 372 w 225"/>
                <a:gd name="T41" fmla="*/ 145 h 149"/>
                <a:gd name="T42" fmla="*/ 431 w 225"/>
                <a:gd name="T43" fmla="*/ 150 h 149"/>
                <a:gd name="T44" fmla="*/ 484 w 225"/>
                <a:gd name="T45" fmla="*/ 153 h 149"/>
                <a:gd name="T46" fmla="*/ 543 w 225"/>
                <a:gd name="T47" fmla="*/ 159 h 149"/>
                <a:gd name="T48" fmla="*/ 599 w 225"/>
                <a:gd name="T49" fmla="*/ 201 h 149"/>
                <a:gd name="T50" fmla="*/ 604 w 225"/>
                <a:gd name="T51" fmla="*/ 258 h 149"/>
                <a:gd name="T52" fmla="*/ 656 w 225"/>
                <a:gd name="T53" fmla="*/ 276 h 149"/>
                <a:gd name="T54" fmla="*/ 702 w 225"/>
                <a:gd name="T55" fmla="*/ 312 h 149"/>
                <a:gd name="T56" fmla="*/ 753 w 225"/>
                <a:gd name="T57" fmla="*/ 274 h 149"/>
                <a:gd name="T58" fmla="*/ 802 w 225"/>
                <a:gd name="T59" fmla="*/ 234 h 149"/>
                <a:gd name="T60" fmla="*/ 843 w 225"/>
                <a:gd name="T61" fmla="*/ 284 h 149"/>
                <a:gd name="T62" fmla="*/ 802 w 225"/>
                <a:gd name="T63" fmla="*/ 320 h 149"/>
                <a:gd name="T64" fmla="*/ 745 w 225"/>
                <a:gd name="T65" fmla="*/ 371 h 149"/>
                <a:gd name="T66" fmla="*/ 691 w 225"/>
                <a:gd name="T67" fmla="*/ 421 h 149"/>
                <a:gd name="T68" fmla="*/ 716 w 225"/>
                <a:gd name="T69" fmla="*/ 449 h 149"/>
                <a:gd name="T70" fmla="*/ 753 w 225"/>
                <a:gd name="T71" fmla="*/ 474 h 149"/>
                <a:gd name="T72" fmla="*/ 764 w 225"/>
                <a:gd name="T73" fmla="*/ 500 h 149"/>
                <a:gd name="T74" fmla="*/ 753 w 225"/>
                <a:gd name="T75" fmla="*/ 543 h 149"/>
                <a:gd name="T76" fmla="*/ 742 w 225"/>
                <a:gd name="T77" fmla="*/ 587 h 149"/>
                <a:gd name="T78" fmla="*/ 691 w 225"/>
                <a:gd name="T79" fmla="*/ 576 h 149"/>
                <a:gd name="T80" fmla="*/ 630 w 225"/>
                <a:gd name="T81" fmla="*/ 567 h 149"/>
                <a:gd name="T82" fmla="*/ 604 w 225"/>
                <a:gd name="T83" fmla="*/ 504 h 14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5"/>
                <a:gd name="T127" fmla="*/ 0 h 149"/>
                <a:gd name="T128" fmla="*/ 225 w 225"/>
                <a:gd name="T129" fmla="*/ 149 h 14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5" h="149">
                  <a:moveTo>
                    <a:pt x="161" y="128"/>
                  </a:moveTo>
                  <a:lnTo>
                    <a:pt x="136" y="112"/>
                  </a:lnTo>
                  <a:lnTo>
                    <a:pt x="111" y="97"/>
                  </a:lnTo>
                  <a:lnTo>
                    <a:pt x="100" y="91"/>
                  </a:lnTo>
                  <a:lnTo>
                    <a:pt x="80" y="83"/>
                  </a:lnTo>
                  <a:lnTo>
                    <a:pt x="69" y="65"/>
                  </a:lnTo>
                  <a:lnTo>
                    <a:pt x="50" y="53"/>
                  </a:lnTo>
                  <a:lnTo>
                    <a:pt x="39" y="65"/>
                  </a:lnTo>
                  <a:lnTo>
                    <a:pt x="32" y="69"/>
                  </a:lnTo>
                  <a:lnTo>
                    <a:pt x="35" y="79"/>
                  </a:lnTo>
                  <a:lnTo>
                    <a:pt x="15" y="74"/>
                  </a:lnTo>
                  <a:lnTo>
                    <a:pt x="12" y="59"/>
                  </a:lnTo>
                  <a:lnTo>
                    <a:pt x="7" y="43"/>
                  </a:lnTo>
                  <a:lnTo>
                    <a:pt x="3" y="28"/>
                  </a:lnTo>
                  <a:lnTo>
                    <a:pt x="0" y="12"/>
                  </a:lnTo>
                  <a:lnTo>
                    <a:pt x="17" y="6"/>
                  </a:lnTo>
                  <a:lnTo>
                    <a:pt x="34" y="0"/>
                  </a:lnTo>
                  <a:lnTo>
                    <a:pt x="52" y="9"/>
                  </a:lnTo>
                  <a:lnTo>
                    <a:pt x="71" y="19"/>
                  </a:lnTo>
                  <a:lnTo>
                    <a:pt x="85" y="36"/>
                  </a:lnTo>
                  <a:lnTo>
                    <a:pt x="100" y="37"/>
                  </a:lnTo>
                  <a:lnTo>
                    <a:pt x="115" y="38"/>
                  </a:lnTo>
                  <a:lnTo>
                    <a:pt x="130" y="39"/>
                  </a:lnTo>
                  <a:lnTo>
                    <a:pt x="145" y="40"/>
                  </a:lnTo>
                  <a:lnTo>
                    <a:pt x="160" y="51"/>
                  </a:lnTo>
                  <a:lnTo>
                    <a:pt x="161" y="65"/>
                  </a:lnTo>
                  <a:lnTo>
                    <a:pt x="175" y="71"/>
                  </a:lnTo>
                  <a:lnTo>
                    <a:pt x="187" y="79"/>
                  </a:lnTo>
                  <a:lnTo>
                    <a:pt x="201" y="69"/>
                  </a:lnTo>
                  <a:lnTo>
                    <a:pt x="214" y="59"/>
                  </a:lnTo>
                  <a:lnTo>
                    <a:pt x="225" y="72"/>
                  </a:lnTo>
                  <a:lnTo>
                    <a:pt x="214" y="81"/>
                  </a:lnTo>
                  <a:lnTo>
                    <a:pt x="199" y="94"/>
                  </a:lnTo>
                  <a:lnTo>
                    <a:pt x="184" y="107"/>
                  </a:lnTo>
                  <a:lnTo>
                    <a:pt x="191" y="114"/>
                  </a:lnTo>
                  <a:lnTo>
                    <a:pt x="201" y="120"/>
                  </a:lnTo>
                  <a:lnTo>
                    <a:pt x="204" y="127"/>
                  </a:lnTo>
                  <a:lnTo>
                    <a:pt x="201" y="138"/>
                  </a:lnTo>
                  <a:lnTo>
                    <a:pt x="198" y="149"/>
                  </a:lnTo>
                  <a:lnTo>
                    <a:pt x="184" y="146"/>
                  </a:lnTo>
                  <a:lnTo>
                    <a:pt x="169" y="144"/>
                  </a:lnTo>
                  <a:lnTo>
                    <a:pt x="161" y="128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4" name="Freeform 35"/>
            <p:cNvSpPr>
              <a:spLocks noChangeAspect="1"/>
            </p:cNvSpPr>
            <p:nvPr/>
          </p:nvSpPr>
          <p:spPr bwMode="auto">
            <a:xfrm>
              <a:off x="2973" y="1008"/>
              <a:ext cx="2382" cy="743"/>
            </a:xfrm>
            <a:custGeom>
              <a:avLst/>
              <a:gdLst>
                <a:gd name="T0" fmla="*/ 5921 w 1828"/>
                <a:gd name="T1" fmla="*/ 485 h 564"/>
                <a:gd name="T2" fmla="*/ 5367 w 1828"/>
                <a:gd name="T3" fmla="*/ 381 h 564"/>
                <a:gd name="T4" fmla="*/ 4846 w 1828"/>
                <a:gd name="T5" fmla="*/ 312 h 564"/>
                <a:gd name="T6" fmla="*/ 4460 w 1828"/>
                <a:gd name="T7" fmla="*/ 273 h 564"/>
                <a:gd name="T8" fmla="*/ 4316 w 1828"/>
                <a:gd name="T9" fmla="*/ 324 h 564"/>
                <a:gd name="T10" fmla="*/ 3907 w 1828"/>
                <a:gd name="T11" fmla="*/ 286 h 564"/>
                <a:gd name="T12" fmla="*/ 3250 w 1828"/>
                <a:gd name="T13" fmla="*/ 199 h 564"/>
                <a:gd name="T14" fmla="*/ 3183 w 1828"/>
                <a:gd name="T15" fmla="*/ 115 h 564"/>
                <a:gd name="T16" fmla="*/ 2837 w 1828"/>
                <a:gd name="T17" fmla="*/ 55 h 564"/>
                <a:gd name="T18" fmla="*/ 2562 w 1828"/>
                <a:gd name="T19" fmla="*/ 65 h 564"/>
                <a:gd name="T20" fmla="*/ 2181 w 1828"/>
                <a:gd name="T21" fmla="*/ 159 h 564"/>
                <a:gd name="T22" fmla="*/ 2058 w 1828"/>
                <a:gd name="T23" fmla="*/ 286 h 564"/>
                <a:gd name="T24" fmla="*/ 2180 w 1828"/>
                <a:gd name="T25" fmla="*/ 323 h 564"/>
                <a:gd name="T26" fmla="*/ 1862 w 1828"/>
                <a:gd name="T27" fmla="*/ 333 h 564"/>
                <a:gd name="T28" fmla="*/ 2007 w 1828"/>
                <a:gd name="T29" fmla="*/ 464 h 564"/>
                <a:gd name="T30" fmla="*/ 1977 w 1828"/>
                <a:gd name="T31" fmla="*/ 551 h 564"/>
                <a:gd name="T32" fmla="*/ 1867 w 1828"/>
                <a:gd name="T33" fmla="*/ 597 h 564"/>
                <a:gd name="T34" fmla="*/ 1562 w 1828"/>
                <a:gd name="T35" fmla="*/ 262 h 564"/>
                <a:gd name="T36" fmla="*/ 1694 w 1828"/>
                <a:gd name="T37" fmla="*/ 477 h 564"/>
                <a:gd name="T38" fmla="*/ 1312 w 1828"/>
                <a:gd name="T39" fmla="*/ 514 h 564"/>
                <a:gd name="T40" fmla="*/ 1078 w 1828"/>
                <a:gd name="T41" fmla="*/ 474 h 564"/>
                <a:gd name="T42" fmla="*/ 710 w 1828"/>
                <a:gd name="T43" fmla="*/ 568 h 564"/>
                <a:gd name="T44" fmla="*/ 659 w 1828"/>
                <a:gd name="T45" fmla="*/ 628 h 564"/>
                <a:gd name="T46" fmla="*/ 476 w 1828"/>
                <a:gd name="T47" fmla="*/ 776 h 564"/>
                <a:gd name="T48" fmla="*/ 198 w 1828"/>
                <a:gd name="T49" fmla="*/ 597 h 564"/>
                <a:gd name="T50" fmla="*/ 173 w 1828"/>
                <a:gd name="T51" fmla="*/ 474 h 564"/>
                <a:gd name="T52" fmla="*/ 46 w 1828"/>
                <a:gd name="T53" fmla="*/ 447 h 564"/>
                <a:gd name="T54" fmla="*/ 145 w 1828"/>
                <a:gd name="T55" fmla="*/ 776 h 564"/>
                <a:gd name="T56" fmla="*/ 102 w 1828"/>
                <a:gd name="T57" fmla="*/ 1000 h 564"/>
                <a:gd name="T58" fmla="*/ 212 w 1828"/>
                <a:gd name="T59" fmla="*/ 1291 h 564"/>
                <a:gd name="T60" fmla="*/ 555 w 1828"/>
                <a:gd name="T61" fmla="*/ 1601 h 564"/>
                <a:gd name="T62" fmla="*/ 754 w 1828"/>
                <a:gd name="T63" fmla="*/ 1897 h 564"/>
                <a:gd name="T64" fmla="*/ 758 w 1828"/>
                <a:gd name="T65" fmla="*/ 2041 h 564"/>
                <a:gd name="T66" fmla="*/ 1360 w 1828"/>
                <a:gd name="T67" fmla="*/ 2238 h 564"/>
                <a:gd name="T68" fmla="*/ 1319 w 1828"/>
                <a:gd name="T69" fmla="*/ 1929 h 564"/>
                <a:gd name="T70" fmla="*/ 1281 w 1828"/>
                <a:gd name="T71" fmla="*/ 1565 h 564"/>
                <a:gd name="T72" fmla="*/ 1758 w 1828"/>
                <a:gd name="T73" fmla="*/ 1520 h 564"/>
                <a:gd name="T74" fmla="*/ 2138 w 1828"/>
                <a:gd name="T75" fmla="*/ 1321 h 564"/>
                <a:gd name="T76" fmla="*/ 2528 w 1828"/>
                <a:gd name="T77" fmla="*/ 1415 h 564"/>
                <a:gd name="T78" fmla="*/ 3053 w 1828"/>
                <a:gd name="T79" fmla="*/ 1686 h 564"/>
                <a:gd name="T80" fmla="*/ 3518 w 1828"/>
                <a:gd name="T81" fmla="*/ 1663 h 564"/>
                <a:gd name="T82" fmla="*/ 3965 w 1828"/>
                <a:gd name="T83" fmla="*/ 1663 h 564"/>
                <a:gd name="T84" fmla="*/ 4601 w 1828"/>
                <a:gd name="T85" fmla="*/ 1684 h 564"/>
                <a:gd name="T86" fmla="*/ 4786 w 1828"/>
                <a:gd name="T87" fmla="*/ 1453 h 564"/>
                <a:gd name="T88" fmla="*/ 5395 w 1828"/>
                <a:gd name="T89" fmla="*/ 1753 h 564"/>
                <a:gd name="T90" fmla="*/ 5629 w 1828"/>
                <a:gd name="T91" fmla="*/ 2096 h 564"/>
                <a:gd name="T92" fmla="*/ 5730 w 1828"/>
                <a:gd name="T93" fmla="*/ 2160 h 564"/>
                <a:gd name="T94" fmla="*/ 5862 w 1828"/>
                <a:gd name="T95" fmla="*/ 1735 h 564"/>
                <a:gd name="T96" fmla="*/ 5525 w 1828"/>
                <a:gd name="T97" fmla="*/ 1389 h 564"/>
                <a:gd name="T98" fmla="*/ 5373 w 1828"/>
                <a:gd name="T99" fmla="*/ 1252 h 564"/>
                <a:gd name="T100" fmla="*/ 5582 w 1828"/>
                <a:gd name="T101" fmla="*/ 1064 h 564"/>
                <a:gd name="T102" fmla="*/ 5938 w 1828"/>
                <a:gd name="T103" fmla="*/ 1074 h 564"/>
                <a:gd name="T104" fmla="*/ 6097 w 1828"/>
                <a:gd name="T105" fmla="*/ 964 h 564"/>
                <a:gd name="T106" fmla="*/ 6201 w 1828"/>
                <a:gd name="T107" fmla="*/ 876 h 564"/>
                <a:gd name="T108" fmla="*/ 6206 w 1828"/>
                <a:gd name="T109" fmla="*/ 1225 h 564"/>
                <a:gd name="T110" fmla="*/ 6591 w 1828"/>
                <a:gd name="T111" fmla="*/ 1468 h 564"/>
                <a:gd name="T112" fmla="*/ 6591 w 1828"/>
                <a:gd name="T113" fmla="*/ 1278 h 564"/>
                <a:gd name="T114" fmla="*/ 6411 w 1828"/>
                <a:gd name="T115" fmla="*/ 1035 h 564"/>
                <a:gd name="T116" fmla="*/ 6668 w 1828"/>
                <a:gd name="T117" fmla="*/ 956 h 564"/>
                <a:gd name="T118" fmla="*/ 6820 w 1828"/>
                <a:gd name="T119" fmla="*/ 835 h 564"/>
                <a:gd name="T120" fmla="*/ 6522 w 1828"/>
                <a:gd name="T121" fmla="*/ 598 h 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8"/>
                <a:gd name="T184" fmla="*/ 0 h 564"/>
                <a:gd name="T185" fmla="*/ 1828 w 1828"/>
                <a:gd name="T186" fmla="*/ 564 h 5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8" h="564">
                  <a:moveTo>
                    <a:pt x="1691" y="119"/>
                  </a:moveTo>
                  <a:lnTo>
                    <a:pt x="1656" y="113"/>
                  </a:lnTo>
                  <a:lnTo>
                    <a:pt x="1621" y="106"/>
                  </a:lnTo>
                  <a:lnTo>
                    <a:pt x="1591" y="106"/>
                  </a:lnTo>
                  <a:lnTo>
                    <a:pt x="1562" y="104"/>
                  </a:lnTo>
                  <a:lnTo>
                    <a:pt x="1573" y="111"/>
                  </a:lnTo>
                  <a:lnTo>
                    <a:pt x="1589" y="120"/>
                  </a:lnTo>
                  <a:lnTo>
                    <a:pt x="1587" y="122"/>
                  </a:lnTo>
                  <a:lnTo>
                    <a:pt x="1576" y="122"/>
                  </a:lnTo>
                  <a:lnTo>
                    <a:pt x="1560" y="117"/>
                  </a:lnTo>
                  <a:lnTo>
                    <a:pt x="1555" y="116"/>
                  </a:lnTo>
                  <a:lnTo>
                    <a:pt x="1538" y="108"/>
                  </a:lnTo>
                  <a:lnTo>
                    <a:pt x="1525" y="112"/>
                  </a:lnTo>
                  <a:lnTo>
                    <a:pt x="1479" y="109"/>
                  </a:lnTo>
                  <a:lnTo>
                    <a:pt x="1479" y="116"/>
                  </a:lnTo>
                  <a:lnTo>
                    <a:pt x="1463" y="109"/>
                  </a:lnTo>
                  <a:lnTo>
                    <a:pt x="1446" y="106"/>
                  </a:lnTo>
                  <a:lnTo>
                    <a:pt x="1429" y="96"/>
                  </a:lnTo>
                  <a:lnTo>
                    <a:pt x="1402" y="90"/>
                  </a:lnTo>
                  <a:lnTo>
                    <a:pt x="1374" y="91"/>
                  </a:lnTo>
                  <a:lnTo>
                    <a:pt x="1346" y="92"/>
                  </a:lnTo>
                  <a:lnTo>
                    <a:pt x="1339" y="91"/>
                  </a:lnTo>
                  <a:lnTo>
                    <a:pt x="1318" y="85"/>
                  </a:lnTo>
                  <a:lnTo>
                    <a:pt x="1311" y="87"/>
                  </a:lnTo>
                  <a:lnTo>
                    <a:pt x="1312" y="84"/>
                  </a:lnTo>
                  <a:lnTo>
                    <a:pt x="1304" y="83"/>
                  </a:lnTo>
                  <a:lnTo>
                    <a:pt x="1290" y="79"/>
                  </a:lnTo>
                  <a:lnTo>
                    <a:pt x="1298" y="78"/>
                  </a:lnTo>
                  <a:lnTo>
                    <a:pt x="1272" y="72"/>
                  </a:lnTo>
                  <a:lnTo>
                    <a:pt x="1256" y="75"/>
                  </a:lnTo>
                  <a:lnTo>
                    <a:pt x="1253" y="75"/>
                  </a:lnTo>
                  <a:lnTo>
                    <a:pt x="1255" y="72"/>
                  </a:lnTo>
                  <a:lnTo>
                    <a:pt x="1253" y="72"/>
                  </a:lnTo>
                  <a:lnTo>
                    <a:pt x="1215" y="69"/>
                  </a:lnTo>
                  <a:lnTo>
                    <a:pt x="1178" y="66"/>
                  </a:lnTo>
                  <a:lnTo>
                    <a:pt x="1187" y="68"/>
                  </a:lnTo>
                  <a:lnTo>
                    <a:pt x="1172" y="72"/>
                  </a:lnTo>
                  <a:lnTo>
                    <a:pt x="1177" y="73"/>
                  </a:lnTo>
                  <a:lnTo>
                    <a:pt x="1182" y="74"/>
                  </a:lnTo>
                  <a:lnTo>
                    <a:pt x="1187" y="78"/>
                  </a:lnTo>
                  <a:lnTo>
                    <a:pt x="1194" y="84"/>
                  </a:lnTo>
                  <a:lnTo>
                    <a:pt x="1174" y="83"/>
                  </a:lnTo>
                  <a:lnTo>
                    <a:pt x="1178" y="86"/>
                  </a:lnTo>
                  <a:lnTo>
                    <a:pt x="1180" y="89"/>
                  </a:lnTo>
                  <a:lnTo>
                    <a:pt x="1149" y="82"/>
                  </a:lnTo>
                  <a:lnTo>
                    <a:pt x="1138" y="86"/>
                  </a:lnTo>
                  <a:lnTo>
                    <a:pt x="1113" y="79"/>
                  </a:lnTo>
                  <a:lnTo>
                    <a:pt x="1108" y="78"/>
                  </a:lnTo>
                  <a:lnTo>
                    <a:pt x="1115" y="87"/>
                  </a:lnTo>
                  <a:lnTo>
                    <a:pt x="1112" y="94"/>
                  </a:lnTo>
                  <a:lnTo>
                    <a:pt x="1093" y="89"/>
                  </a:lnTo>
                  <a:lnTo>
                    <a:pt x="1072" y="81"/>
                  </a:lnTo>
                  <a:lnTo>
                    <a:pt x="1047" y="72"/>
                  </a:lnTo>
                  <a:lnTo>
                    <a:pt x="1040" y="72"/>
                  </a:lnTo>
                  <a:lnTo>
                    <a:pt x="1059" y="85"/>
                  </a:lnTo>
                  <a:lnTo>
                    <a:pt x="1033" y="72"/>
                  </a:lnTo>
                  <a:lnTo>
                    <a:pt x="993" y="67"/>
                  </a:lnTo>
                  <a:lnTo>
                    <a:pt x="952" y="62"/>
                  </a:lnTo>
                  <a:lnTo>
                    <a:pt x="930" y="57"/>
                  </a:lnTo>
                  <a:lnTo>
                    <a:pt x="933" y="55"/>
                  </a:lnTo>
                  <a:lnTo>
                    <a:pt x="916" y="54"/>
                  </a:lnTo>
                  <a:lnTo>
                    <a:pt x="877" y="55"/>
                  </a:lnTo>
                  <a:lnTo>
                    <a:pt x="865" y="50"/>
                  </a:lnTo>
                  <a:lnTo>
                    <a:pt x="848" y="51"/>
                  </a:lnTo>
                  <a:lnTo>
                    <a:pt x="848" y="47"/>
                  </a:lnTo>
                  <a:lnTo>
                    <a:pt x="830" y="51"/>
                  </a:lnTo>
                  <a:lnTo>
                    <a:pt x="846" y="53"/>
                  </a:lnTo>
                  <a:lnTo>
                    <a:pt x="827" y="59"/>
                  </a:lnTo>
                  <a:lnTo>
                    <a:pt x="805" y="61"/>
                  </a:lnTo>
                  <a:lnTo>
                    <a:pt x="807" y="58"/>
                  </a:lnTo>
                  <a:lnTo>
                    <a:pt x="828" y="44"/>
                  </a:lnTo>
                  <a:lnTo>
                    <a:pt x="847" y="29"/>
                  </a:lnTo>
                  <a:lnTo>
                    <a:pt x="839" y="27"/>
                  </a:lnTo>
                  <a:lnTo>
                    <a:pt x="829" y="24"/>
                  </a:lnTo>
                  <a:lnTo>
                    <a:pt x="845" y="26"/>
                  </a:lnTo>
                  <a:lnTo>
                    <a:pt x="831" y="18"/>
                  </a:lnTo>
                  <a:lnTo>
                    <a:pt x="828" y="20"/>
                  </a:lnTo>
                  <a:lnTo>
                    <a:pt x="820" y="18"/>
                  </a:lnTo>
                  <a:lnTo>
                    <a:pt x="803" y="13"/>
                  </a:lnTo>
                  <a:lnTo>
                    <a:pt x="768" y="13"/>
                  </a:lnTo>
                  <a:lnTo>
                    <a:pt x="755" y="14"/>
                  </a:lnTo>
                  <a:lnTo>
                    <a:pt x="754" y="9"/>
                  </a:lnTo>
                  <a:lnTo>
                    <a:pt x="739" y="8"/>
                  </a:lnTo>
                  <a:lnTo>
                    <a:pt x="722" y="8"/>
                  </a:lnTo>
                  <a:lnTo>
                    <a:pt x="735" y="3"/>
                  </a:lnTo>
                  <a:lnTo>
                    <a:pt x="708" y="0"/>
                  </a:lnTo>
                  <a:lnTo>
                    <a:pt x="691" y="9"/>
                  </a:lnTo>
                  <a:lnTo>
                    <a:pt x="697" y="14"/>
                  </a:lnTo>
                  <a:lnTo>
                    <a:pt x="707" y="15"/>
                  </a:lnTo>
                  <a:lnTo>
                    <a:pt x="682" y="16"/>
                  </a:lnTo>
                  <a:lnTo>
                    <a:pt x="691" y="20"/>
                  </a:lnTo>
                  <a:lnTo>
                    <a:pt x="674" y="21"/>
                  </a:lnTo>
                  <a:lnTo>
                    <a:pt x="657" y="22"/>
                  </a:lnTo>
                  <a:lnTo>
                    <a:pt x="626" y="22"/>
                  </a:lnTo>
                  <a:lnTo>
                    <a:pt x="638" y="22"/>
                  </a:lnTo>
                  <a:lnTo>
                    <a:pt x="614" y="27"/>
                  </a:lnTo>
                  <a:lnTo>
                    <a:pt x="589" y="31"/>
                  </a:lnTo>
                  <a:lnTo>
                    <a:pt x="581" y="33"/>
                  </a:lnTo>
                  <a:lnTo>
                    <a:pt x="581" y="40"/>
                  </a:lnTo>
                  <a:lnTo>
                    <a:pt x="571" y="39"/>
                  </a:lnTo>
                  <a:lnTo>
                    <a:pt x="587" y="43"/>
                  </a:lnTo>
                  <a:lnTo>
                    <a:pt x="576" y="44"/>
                  </a:lnTo>
                  <a:lnTo>
                    <a:pt x="590" y="47"/>
                  </a:lnTo>
                  <a:lnTo>
                    <a:pt x="590" y="50"/>
                  </a:lnTo>
                  <a:lnTo>
                    <a:pt x="560" y="53"/>
                  </a:lnTo>
                  <a:lnTo>
                    <a:pt x="530" y="55"/>
                  </a:lnTo>
                  <a:lnTo>
                    <a:pt x="535" y="61"/>
                  </a:lnTo>
                  <a:lnTo>
                    <a:pt x="548" y="72"/>
                  </a:lnTo>
                  <a:lnTo>
                    <a:pt x="562" y="74"/>
                  </a:lnTo>
                  <a:lnTo>
                    <a:pt x="584" y="82"/>
                  </a:lnTo>
                  <a:lnTo>
                    <a:pt x="593" y="94"/>
                  </a:lnTo>
                  <a:lnTo>
                    <a:pt x="597" y="100"/>
                  </a:lnTo>
                  <a:lnTo>
                    <a:pt x="591" y="100"/>
                  </a:lnTo>
                  <a:lnTo>
                    <a:pt x="582" y="91"/>
                  </a:lnTo>
                  <a:lnTo>
                    <a:pt x="580" y="97"/>
                  </a:lnTo>
                  <a:lnTo>
                    <a:pt x="572" y="87"/>
                  </a:lnTo>
                  <a:lnTo>
                    <a:pt x="580" y="81"/>
                  </a:lnTo>
                  <a:lnTo>
                    <a:pt x="555" y="78"/>
                  </a:lnTo>
                  <a:lnTo>
                    <a:pt x="530" y="71"/>
                  </a:lnTo>
                  <a:lnTo>
                    <a:pt x="511" y="74"/>
                  </a:lnTo>
                  <a:lnTo>
                    <a:pt x="521" y="78"/>
                  </a:lnTo>
                  <a:lnTo>
                    <a:pt x="497" y="77"/>
                  </a:lnTo>
                  <a:lnTo>
                    <a:pt x="504" y="83"/>
                  </a:lnTo>
                  <a:lnTo>
                    <a:pt x="530" y="87"/>
                  </a:lnTo>
                  <a:lnTo>
                    <a:pt x="536" y="91"/>
                  </a:lnTo>
                  <a:lnTo>
                    <a:pt x="496" y="84"/>
                  </a:lnTo>
                  <a:lnTo>
                    <a:pt x="483" y="66"/>
                  </a:lnTo>
                  <a:lnTo>
                    <a:pt x="475" y="64"/>
                  </a:lnTo>
                  <a:lnTo>
                    <a:pt x="484" y="75"/>
                  </a:lnTo>
                  <a:lnTo>
                    <a:pt x="472" y="82"/>
                  </a:lnTo>
                  <a:lnTo>
                    <a:pt x="478" y="87"/>
                  </a:lnTo>
                  <a:lnTo>
                    <a:pt x="494" y="97"/>
                  </a:lnTo>
                  <a:lnTo>
                    <a:pt x="493" y="108"/>
                  </a:lnTo>
                  <a:lnTo>
                    <a:pt x="504" y="119"/>
                  </a:lnTo>
                  <a:lnTo>
                    <a:pt x="534" y="117"/>
                  </a:lnTo>
                  <a:lnTo>
                    <a:pt x="547" y="121"/>
                  </a:lnTo>
                  <a:lnTo>
                    <a:pt x="555" y="131"/>
                  </a:lnTo>
                  <a:lnTo>
                    <a:pt x="559" y="137"/>
                  </a:lnTo>
                  <a:lnTo>
                    <a:pt x="576" y="140"/>
                  </a:lnTo>
                  <a:lnTo>
                    <a:pt x="552" y="137"/>
                  </a:lnTo>
                  <a:lnTo>
                    <a:pt x="542" y="124"/>
                  </a:lnTo>
                  <a:lnTo>
                    <a:pt x="534" y="120"/>
                  </a:lnTo>
                  <a:lnTo>
                    <a:pt x="513" y="123"/>
                  </a:lnTo>
                  <a:lnTo>
                    <a:pt x="526" y="139"/>
                  </a:lnTo>
                  <a:lnTo>
                    <a:pt x="515" y="154"/>
                  </a:lnTo>
                  <a:lnTo>
                    <a:pt x="510" y="157"/>
                  </a:lnTo>
                  <a:lnTo>
                    <a:pt x="504" y="160"/>
                  </a:lnTo>
                  <a:lnTo>
                    <a:pt x="471" y="155"/>
                  </a:lnTo>
                  <a:lnTo>
                    <a:pt x="468" y="152"/>
                  </a:lnTo>
                  <a:lnTo>
                    <a:pt x="489" y="153"/>
                  </a:lnTo>
                  <a:lnTo>
                    <a:pt x="484" y="155"/>
                  </a:lnTo>
                  <a:lnTo>
                    <a:pt x="499" y="153"/>
                  </a:lnTo>
                  <a:lnTo>
                    <a:pt x="497" y="150"/>
                  </a:lnTo>
                  <a:lnTo>
                    <a:pt x="506" y="135"/>
                  </a:lnTo>
                  <a:lnTo>
                    <a:pt x="506" y="128"/>
                  </a:lnTo>
                  <a:lnTo>
                    <a:pt x="486" y="116"/>
                  </a:lnTo>
                  <a:lnTo>
                    <a:pt x="478" y="102"/>
                  </a:lnTo>
                  <a:lnTo>
                    <a:pt x="469" y="89"/>
                  </a:lnTo>
                  <a:lnTo>
                    <a:pt x="457" y="83"/>
                  </a:lnTo>
                  <a:lnTo>
                    <a:pt x="457" y="69"/>
                  </a:lnTo>
                  <a:lnTo>
                    <a:pt x="439" y="63"/>
                  </a:lnTo>
                  <a:lnTo>
                    <a:pt x="416" y="66"/>
                  </a:lnTo>
                  <a:lnTo>
                    <a:pt x="414" y="84"/>
                  </a:lnTo>
                  <a:lnTo>
                    <a:pt x="405" y="90"/>
                  </a:lnTo>
                  <a:lnTo>
                    <a:pt x="407" y="93"/>
                  </a:lnTo>
                  <a:lnTo>
                    <a:pt x="415" y="94"/>
                  </a:lnTo>
                  <a:lnTo>
                    <a:pt x="418" y="104"/>
                  </a:lnTo>
                  <a:lnTo>
                    <a:pt x="421" y="109"/>
                  </a:lnTo>
                  <a:lnTo>
                    <a:pt x="436" y="114"/>
                  </a:lnTo>
                  <a:lnTo>
                    <a:pt x="446" y="121"/>
                  </a:lnTo>
                  <a:lnTo>
                    <a:pt x="451" y="121"/>
                  </a:lnTo>
                  <a:lnTo>
                    <a:pt x="447" y="131"/>
                  </a:lnTo>
                  <a:lnTo>
                    <a:pt x="430" y="122"/>
                  </a:lnTo>
                  <a:lnTo>
                    <a:pt x="402" y="115"/>
                  </a:lnTo>
                  <a:lnTo>
                    <a:pt x="376" y="111"/>
                  </a:lnTo>
                  <a:lnTo>
                    <a:pt x="350" y="107"/>
                  </a:lnTo>
                  <a:lnTo>
                    <a:pt x="345" y="112"/>
                  </a:lnTo>
                  <a:lnTo>
                    <a:pt x="359" y="121"/>
                  </a:lnTo>
                  <a:lnTo>
                    <a:pt x="350" y="125"/>
                  </a:lnTo>
                  <a:lnTo>
                    <a:pt x="349" y="130"/>
                  </a:lnTo>
                  <a:lnTo>
                    <a:pt x="342" y="129"/>
                  </a:lnTo>
                  <a:lnTo>
                    <a:pt x="339" y="121"/>
                  </a:lnTo>
                  <a:lnTo>
                    <a:pt x="324" y="123"/>
                  </a:lnTo>
                  <a:lnTo>
                    <a:pt x="310" y="125"/>
                  </a:lnTo>
                  <a:lnTo>
                    <a:pt x="297" y="130"/>
                  </a:lnTo>
                  <a:lnTo>
                    <a:pt x="278" y="130"/>
                  </a:lnTo>
                  <a:lnTo>
                    <a:pt x="284" y="127"/>
                  </a:lnTo>
                  <a:lnTo>
                    <a:pt x="279" y="122"/>
                  </a:lnTo>
                  <a:lnTo>
                    <a:pt x="287" y="119"/>
                  </a:lnTo>
                  <a:lnTo>
                    <a:pt x="267" y="125"/>
                  </a:lnTo>
                  <a:lnTo>
                    <a:pt x="266" y="128"/>
                  </a:lnTo>
                  <a:lnTo>
                    <a:pt x="242" y="133"/>
                  </a:lnTo>
                  <a:lnTo>
                    <a:pt x="231" y="137"/>
                  </a:lnTo>
                  <a:lnTo>
                    <a:pt x="232" y="139"/>
                  </a:lnTo>
                  <a:lnTo>
                    <a:pt x="221" y="140"/>
                  </a:lnTo>
                  <a:lnTo>
                    <a:pt x="220" y="151"/>
                  </a:lnTo>
                  <a:lnTo>
                    <a:pt x="202" y="151"/>
                  </a:lnTo>
                  <a:lnTo>
                    <a:pt x="189" y="143"/>
                  </a:lnTo>
                  <a:lnTo>
                    <a:pt x="206" y="136"/>
                  </a:lnTo>
                  <a:lnTo>
                    <a:pt x="186" y="127"/>
                  </a:lnTo>
                  <a:lnTo>
                    <a:pt x="163" y="124"/>
                  </a:lnTo>
                  <a:lnTo>
                    <a:pt x="176" y="130"/>
                  </a:lnTo>
                  <a:lnTo>
                    <a:pt x="181" y="147"/>
                  </a:lnTo>
                  <a:lnTo>
                    <a:pt x="187" y="158"/>
                  </a:lnTo>
                  <a:lnTo>
                    <a:pt x="187" y="164"/>
                  </a:lnTo>
                  <a:lnTo>
                    <a:pt x="180" y="164"/>
                  </a:lnTo>
                  <a:lnTo>
                    <a:pt x="176" y="159"/>
                  </a:lnTo>
                  <a:lnTo>
                    <a:pt x="163" y="157"/>
                  </a:lnTo>
                  <a:lnTo>
                    <a:pt x="151" y="165"/>
                  </a:lnTo>
                  <a:lnTo>
                    <a:pt x="140" y="174"/>
                  </a:lnTo>
                  <a:lnTo>
                    <a:pt x="151" y="187"/>
                  </a:lnTo>
                  <a:lnTo>
                    <a:pt x="125" y="183"/>
                  </a:lnTo>
                  <a:lnTo>
                    <a:pt x="107" y="177"/>
                  </a:lnTo>
                  <a:lnTo>
                    <a:pt x="107" y="183"/>
                  </a:lnTo>
                  <a:lnTo>
                    <a:pt x="120" y="190"/>
                  </a:lnTo>
                  <a:lnTo>
                    <a:pt x="127" y="195"/>
                  </a:lnTo>
                  <a:lnTo>
                    <a:pt x="111" y="196"/>
                  </a:lnTo>
                  <a:lnTo>
                    <a:pt x="87" y="18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7"/>
                  </a:lnTo>
                  <a:lnTo>
                    <a:pt x="65" y="160"/>
                  </a:lnTo>
                  <a:lnTo>
                    <a:pt x="58" y="155"/>
                  </a:lnTo>
                  <a:lnTo>
                    <a:pt x="43" y="148"/>
                  </a:lnTo>
                  <a:lnTo>
                    <a:pt x="53" y="150"/>
                  </a:lnTo>
                  <a:lnTo>
                    <a:pt x="84" y="157"/>
                  </a:lnTo>
                  <a:lnTo>
                    <a:pt x="116" y="163"/>
                  </a:lnTo>
                  <a:lnTo>
                    <a:pt x="145" y="157"/>
                  </a:lnTo>
                  <a:lnTo>
                    <a:pt x="148" y="146"/>
                  </a:lnTo>
                  <a:lnTo>
                    <a:pt x="137" y="137"/>
                  </a:lnTo>
                  <a:lnTo>
                    <a:pt x="103" y="127"/>
                  </a:lnTo>
                  <a:lnTo>
                    <a:pt x="71" y="116"/>
                  </a:lnTo>
                  <a:lnTo>
                    <a:pt x="52" y="117"/>
                  </a:lnTo>
                  <a:lnTo>
                    <a:pt x="46" y="119"/>
                  </a:lnTo>
                  <a:lnTo>
                    <a:pt x="51" y="114"/>
                  </a:lnTo>
                  <a:lnTo>
                    <a:pt x="43" y="115"/>
                  </a:lnTo>
                  <a:lnTo>
                    <a:pt x="34" y="109"/>
                  </a:lnTo>
                  <a:lnTo>
                    <a:pt x="44" y="108"/>
                  </a:lnTo>
                  <a:lnTo>
                    <a:pt x="30" y="106"/>
                  </a:lnTo>
                  <a:lnTo>
                    <a:pt x="26" y="108"/>
                  </a:lnTo>
                  <a:lnTo>
                    <a:pt x="20" y="107"/>
                  </a:lnTo>
                  <a:lnTo>
                    <a:pt x="20" y="112"/>
                  </a:lnTo>
                  <a:lnTo>
                    <a:pt x="12" y="112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1" y="132"/>
                  </a:lnTo>
                  <a:lnTo>
                    <a:pt x="17" y="140"/>
                  </a:lnTo>
                  <a:lnTo>
                    <a:pt x="11" y="152"/>
                  </a:lnTo>
                  <a:lnTo>
                    <a:pt x="25" y="169"/>
                  </a:lnTo>
                  <a:lnTo>
                    <a:pt x="26" y="182"/>
                  </a:lnTo>
                  <a:lnTo>
                    <a:pt x="30" y="188"/>
                  </a:lnTo>
                  <a:lnTo>
                    <a:pt x="38" y="195"/>
                  </a:lnTo>
                  <a:lnTo>
                    <a:pt x="32" y="199"/>
                  </a:lnTo>
                  <a:lnTo>
                    <a:pt x="54" y="212"/>
                  </a:lnTo>
                  <a:lnTo>
                    <a:pt x="45" y="221"/>
                  </a:lnTo>
                  <a:lnTo>
                    <a:pt x="37" y="230"/>
                  </a:lnTo>
                  <a:lnTo>
                    <a:pt x="27" y="240"/>
                  </a:lnTo>
                  <a:lnTo>
                    <a:pt x="17" y="249"/>
                  </a:lnTo>
                  <a:lnTo>
                    <a:pt x="27" y="249"/>
                  </a:lnTo>
                  <a:lnTo>
                    <a:pt x="25" y="249"/>
                  </a:lnTo>
                  <a:lnTo>
                    <a:pt x="27" y="252"/>
                  </a:lnTo>
                  <a:lnTo>
                    <a:pt x="49" y="258"/>
                  </a:lnTo>
                  <a:lnTo>
                    <a:pt x="36" y="257"/>
                  </a:lnTo>
                  <a:lnTo>
                    <a:pt x="25" y="262"/>
                  </a:lnTo>
                  <a:lnTo>
                    <a:pt x="22" y="268"/>
                  </a:lnTo>
                  <a:lnTo>
                    <a:pt x="25" y="282"/>
                  </a:lnTo>
                  <a:lnTo>
                    <a:pt x="20" y="292"/>
                  </a:lnTo>
                  <a:lnTo>
                    <a:pt x="27" y="304"/>
                  </a:lnTo>
                  <a:lnTo>
                    <a:pt x="37" y="322"/>
                  </a:lnTo>
                  <a:lnTo>
                    <a:pt x="57" y="326"/>
                  </a:lnTo>
                  <a:lnTo>
                    <a:pt x="77" y="330"/>
                  </a:lnTo>
                  <a:lnTo>
                    <a:pt x="81" y="348"/>
                  </a:lnTo>
                  <a:lnTo>
                    <a:pt x="98" y="363"/>
                  </a:lnTo>
                  <a:lnTo>
                    <a:pt x="92" y="368"/>
                  </a:lnTo>
                  <a:lnTo>
                    <a:pt x="97" y="383"/>
                  </a:lnTo>
                  <a:lnTo>
                    <a:pt x="107" y="380"/>
                  </a:lnTo>
                  <a:lnTo>
                    <a:pt x="129" y="382"/>
                  </a:lnTo>
                  <a:lnTo>
                    <a:pt x="131" y="388"/>
                  </a:lnTo>
                  <a:lnTo>
                    <a:pt x="148" y="403"/>
                  </a:lnTo>
                  <a:lnTo>
                    <a:pt x="166" y="418"/>
                  </a:lnTo>
                  <a:lnTo>
                    <a:pt x="175" y="417"/>
                  </a:lnTo>
                  <a:lnTo>
                    <a:pt x="195" y="423"/>
                  </a:lnTo>
                  <a:lnTo>
                    <a:pt x="216" y="429"/>
                  </a:lnTo>
                  <a:lnTo>
                    <a:pt x="224" y="453"/>
                  </a:lnTo>
                  <a:lnTo>
                    <a:pt x="213" y="458"/>
                  </a:lnTo>
                  <a:lnTo>
                    <a:pt x="208" y="468"/>
                  </a:lnTo>
                  <a:lnTo>
                    <a:pt x="211" y="471"/>
                  </a:lnTo>
                  <a:lnTo>
                    <a:pt x="201" y="478"/>
                  </a:lnTo>
                  <a:lnTo>
                    <a:pt x="194" y="480"/>
                  </a:lnTo>
                  <a:lnTo>
                    <a:pt x="206" y="488"/>
                  </a:lnTo>
                  <a:lnTo>
                    <a:pt x="201" y="488"/>
                  </a:lnTo>
                  <a:lnTo>
                    <a:pt x="199" y="494"/>
                  </a:lnTo>
                  <a:lnTo>
                    <a:pt x="197" y="489"/>
                  </a:lnTo>
                  <a:lnTo>
                    <a:pt x="196" y="499"/>
                  </a:lnTo>
                  <a:lnTo>
                    <a:pt x="184" y="501"/>
                  </a:lnTo>
                  <a:lnTo>
                    <a:pt x="181" y="504"/>
                  </a:lnTo>
                  <a:lnTo>
                    <a:pt x="202" y="515"/>
                  </a:lnTo>
                  <a:lnTo>
                    <a:pt x="223" y="526"/>
                  </a:lnTo>
                  <a:lnTo>
                    <a:pt x="224" y="525"/>
                  </a:lnTo>
                  <a:lnTo>
                    <a:pt x="240" y="526"/>
                  </a:lnTo>
                  <a:lnTo>
                    <a:pt x="255" y="527"/>
                  </a:lnTo>
                  <a:lnTo>
                    <a:pt x="277" y="535"/>
                  </a:lnTo>
                  <a:lnTo>
                    <a:pt x="297" y="543"/>
                  </a:lnTo>
                  <a:lnTo>
                    <a:pt x="318" y="551"/>
                  </a:lnTo>
                  <a:lnTo>
                    <a:pt x="340" y="560"/>
                  </a:lnTo>
                  <a:lnTo>
                    <a:pt x="362" y="564"/>
                  </a:lnTo>
                  <a:lnTo>
                    <a:pt x="350" y="551"/>
                  </a:lnTo>
                  <a:lnTo>
                    <a:pt x="339" y="539"/>
                  </a:lnTo>
                  <a:lnTo>
                    <a:pt x="337" y="527"/>
                  </a:lnTo>
                  <a:lnTo>
                    <a:pt x="335" y="531"/>
                  </a:lnTo>
                  <a:lnTo>
                    <a:pt x="328" y="518"/>
                  </a:lnTo>
                  <a:lnTo>
                    <a:pt x="324" y="513"/>
                  </a:lnTo>
                  <a:lnTo>
                    <a:pt x="330" y="496"/>
                  </a:lnTo>
                  <a:lnTo>
                    <a:pt x="345" y="489"/>
                  </a:lnTo>
                  <a:lnTo>
                    <a:pt x="351" y="486"/>
                  </a:lnTo>
                  <a:lnTo>
                    <a:pt x="350" y="482"/>
                  </a:lnTo>
                  <a:lnTo>
                    <a:pt x="340" y="466"/>
                  </a:lnTo>
                  <a:lnTo>
                    <a:pt x="324" y="453"/>
                  </a:lnTo>
                  <a:lnTo>
                    <a:pt x="307" y="440"/>
                  </a:lnTo>
                  <a:lnTo>
                    <a:pt x="310" y="421"/>
                  </a:lnTo>
                  <a:lnTo>
                    <a:pt x="311" y="403"/>
                  </a:lnTo>
                  <a:lnTo>
                    <a:pt x="328" y="409"/>
                  </a:lnTo>
                  <a:lnTo>
                    <a:pt x="330" y="403"/>
                  </a:lnTo>
                  <a:lnTo>
                    <a:pt x="341" y="395"/>
                  </a:lnTo>
                  <a:lnTo>
                    <a:pt x="350" y="387"/>
                  </a:lnTo>
                  <a:lnTo>
                    <a:pt x="370" y="387"/>
                  </a:lnTo>
                  <a:lnTo>
                    <a:pt x="388" y="395"/>
                  </a:lnTo>
                  <a:lnTo>
                    <a:pt x="406" y="403"/>
                  </a:lnTo>
                  <a:lnTo>
                    <a:pt x="426" y="402"/>
                  </a:lnTo>
                  <a:lnTo>
                    <a:pt x="453" y="402"/>
                  </a:lnTo>
                  <a:lnTo>
                    <a:pt x="480" y="406"/>
                  </a:lnTo>
                  <a:lnTo>
                    <a:pt x="482" y="401"/>
                  </a:lnTo>
                  <a:lnTo>
                    <a:pt x="467" y="383"/>
                  </a:lnTo>
                  <a:lnTo>
                    <a:pt x="474" y="364"/>
                  </a:lnTo>
                  <a:lnTo>
                    <a:pt x="486" y="365"/>
                  </a:lnTo>
                  <a:lnTo>
                    <a:pt x="469" y="357"/>
                  </a:lnTo>
                  <a:lnTo>
                    <a:pt x="486" y="355"/>
                  </a:lnTo>
                  <a:lnTo>
                    <a:pt x="505" y="351"/>
                  </a:lnTo>
                  <a:lnTo>
                    <a:pt x="521" y="347"/>
                  </a:lnTo>
                  <a:lnTo>
                    <a:pt x="537" y="342"/>
                  </a:lnTo>
                  <a:lnTo>
                    <a:pt x="553" y="337"/>
                  </a:lnTo>
                  <a:lnTo>
                    <a:pt x="569" y="333"/>
                  </a:lnTo>
                  <a:lnTo>
                    <a:pt x="582" y="332"/>
                  </a:lnTo>
                  <a:lnTo>
                    <a:pt x="591" y="343"/>
                  </a:lnTo>
                  <a:lnTo>
                    <a:pt x="617" y="351"/>
                  </a:lnTo>
                  <a:lnTo>
                    <a:pt x="627" y="357"/>
                  </a:lnTo>
                  <a:lnTo>
                    <a:pt x="637" y="359"/>
                  </a:lnTo>
                  <a:lnTo>
                    <a:pt x="654" y="352"/>
                  </a:lnTo>
                  <a:lnTo>
                    <a:pt x="672" y="346"/>
                  </a:lnTo>
                  <a:lnTo>
                    <a:pt x="675" y="348"/>
                  </a:lnTo>
                  <a:lnTo>
                    <a:pt x="673" y="357"/>
                  </a:lnTo>
                  <a:lnTo>
                    <a:pt x="691" y="368"/>
                  </a:lnTo>
                  <a:lnTo>
                    <a:pt x="709" y="381"/>
                  </a:lnTo>
                  <a:lnTo>
                    <a:pt x="727" y="393"/>
                  </a:lnTo>
                  <a:lnTo>
                    <a:pt x="745" y="406"/>
                  </a:lnTo>
                  <a:lnTo>
                    <a:pt x="749" y="402"/>
                  </a:lnTo>
                  <a:lnTo>
                    <a:pt x="759" y="405"/>
                  </a:lnTo>
                  <a:lnTo>
                    <a:pt x="777" y="403"/>
                  </a:lnTo>
                  <a:lnTo>
                    <a:pt x="795" y="414"/>
                  </a:lnTo>
                  <a:lnTo>
                    <a:pt x="813" y="425"/>
                  </a:lnTo>
                  <a:lnTo>
                    <a:pt x="831" y="421"/>
                  </a:lnTo>
                  <a:lnTo>
                    <a:pt x="847" y="437"/>
                  </a:lnTo>
                  <a:lnTo>
                    <a:pt x="857" y="436"/>
                  </a:lnTo>
                  <a:lnTo>
                    <a:pt x="864" y="431"/>
                  </a:lnTo>
                  <a:lnTo>
                    <a:pt x="876" y="425"/>
                  </a:lnTo>
                  <a:lnTo>
                    <a:pt x="890" y="418"/>
                  </a:lnTo>
                  <a:lnTo>
                    <a:pt x="903" y="409"/>
                  </a:lnTo>
                  <a:lnTo>
                    <a:pt x="932" y="412"/>
                  </a:lnTo>
                  <a:lnTo>
                    <a:pt x="936" y="419"/>
                  </a:lnTo>
                  <a:lnTo>
                    <a:pt x="956" y="422"/>
                  </a:lnTo>
                  <a:lnTo>
                    <a:pt x="977" y="425"/>
                  </a:lnTo>
                  <a:lnTo>
                    <a:pt x="987" y="417"/>
                  </a:lnTo>
                  <a:lnTo>
                    <a:pt x="975" y="406"/>
                  </a:lnTo>
                  <a:lnTo>
                    <a:pt x="978" y="388"/>
                  </a:lnTo>
                  <a:lnTo>
                    <a:pt x="1001" y="393"/>
                  </a:lnTo>
                  <a:lnTo>
                    <a:pt x="1024" y="398"/>
                  </a:lnTo>
                  <a:lnTo>
                    <a:pt x="1035" y="408"/>
                  </a:lnTo>
                  <a:lnTo>
                    <a:pt x="1055" y="419"/>
                  </a:lnTo>
                  <a:lnTo>
                    <a:pt x="1078" y="414"/>
                  </a:lnTo>
                  <a:lnTo>
                    <a:pt x="1098" y="419"/>
                  </a:lnTo>
                  <a:lnTo>
                    <a:pt x="1117" y="422"/>
                  </a:lnTo>
                  <a:lnTo>
                    <a:pt x="1124" y="428"/>
                  </a:lnTo>
                  <a:lnTo>
                    <a:pt x="1152" y="436"/>
                  </a:lnTo>
                  <a:lnTo>
                    <a:pt x="1168" y="433"/>
                  </a:lnTo>
                  <a:lnTo>
                    <a:pt x="1184" y="431"/>
                  </a:lnTo>
                  <a:lnTo>
                    <a:pt x="1199" y="418"/>
                  </a:lnTo>
                  <a:lnTo>
                    <a:pt x="1225" y="424"/>
                  </a:lnTo>
                  <a:lnTo>
                    <a:pt x="1238" y="425"/>
                  </a:lnTo>
                  <a:lnTo>
                    <a:pt x="1258" y="428"/>
                  </a:lnTo>
                  <a:lnTo>
                    <a:pt x="1268" y="418"/>
                  </a:lnTo>
                  <a:lnTo>
                    <a:pt x="1264" y="406"/>
                  </a:lnTo>
                  <a:lnTo>
                    <a:pt x="1264" y="385"/>
                  </a:lnTo>
                  <a:lnTo>
                    <a:pt x="1254" y="378"/>
                  </a:lnTo>
                  <a:lnTo>
                    <a:pt x="1248" y="376"/>
                  </a:lnTo>
                  <a:lnTo>
                    <a:pt x="1257" y="366"/>
                  </a:lnTo>
                  <a:lnTo>
                    <a:pt x="1274" y="366"/>
                  </a:lnTo>
                  <a:lnTo>
                    <a:pt x="1292" y="365"/>
                  </a:lnTo>
                  <a:lnTo>
                    <a:pt x="1326" y="377"/>
                  </a:lnTo>
                  <a:lnTo>
                    <a:pt x="1340" y="388"/>
                  </a:lnTo>
                  <a:lnTo>
                    <a:pt x="1354" y="399"/>
                  </a:lnTo>
                  <a:lnTo>
                    <a:pt x="1368" y="411"/>
                  </a:lnTo>
                  <a:lnTo>
                    <a:pt x="1381" y="423"/>
                  </a:lnTo>
                  <a:lnTo>
                    <a:pt x="1396" y="431"/>
                  </a:lnTo>
                  <a:lnTo>
                    <a:pt x="1421" y="437"/>
                  </a:lnTo>
                  <a:lnTo>
                    <a:pt x="1436" y="442"/>
                  </a:lnTo>
                  <a:lnTo>
                    <a:pt x="1453" y="462"/>
                  </a:lnTo>
                  <a:lnTo>
                    <a:pt x="1475" y="458"/>
                  </a:lnTo>
                  <a:lnTo>
                    <a:pt x="1496" y="451"/>
                  </a:lnTo>
                  <a:lnTo>
                    <a:pt x="1503" y="466"/>
                  </a:lnTo>
                  <a:lnTo>
                    <a:pt x="1507" y="486"/>
                  </a:lnTo>
                  <a:lnTo>
                    <a:pt x="1509" y="507"/>
                  </a:lnTo>
                  <a:lnTo>
                    <a:pt x="1491" y="503"/>
                  </a:lnTo>
                  <a:lnTo>
                    <a:pt x="1489" y="512"/>
                  </a:lnTo>
                  <a:lnTo>
                    <a:pt x="1498" y="528"/>
                  </a:lnTo>
                  <a:lnTo>
                    <a:pt x="1508" y="543"/>
                  </a:lnTo>
                  <a:lnTo>
                    <a:pt x="1501" y="547"/>
                  </a:lnTo>
                  <a:lnTo>
                    <a:pt x="1506" y="551"/>
                  </a:lnTo>
                  <a:lnTo>
                    <a:pt x="1508" y="554"/>
                  </a:lnTo>
                  <a:lnTo>
                    <a:pt x="1506" y="548"/>
                  </a:lnTo>
                  <a:lnTo>
                    <a:pt x="1508" y="548"/>
                  </a:lnTo>
                  <a:lnTo>
                    <a:pt x="1515" y="539"/>
                  </a:lnTo>
                  <a:lnTo>
                    <a:pt x="1520" y="536"/>
                  </a:lnTo>
                  <a:lnTo>
                    <a:pt x="1525" y="544"/>
                  </a:lnTo>
                  <a:lnTo>
                    <a:pt x="1535" y="545"/>
                  </a:lnTo>
                  <a:lnTo>
                    <a:pt x="1551" y="539"/>
                  </a:lnTo>
                  <a:lnTo>
                    <a:pt x="1556" y="527"/>
                  </a:lnTo>
                  <a:lnTo>
                    <a:pt x="1561" y="515"/>
                  </a:lnTo>
                  <a:lnTo>
                    <a:pt x="1563" y="499"/>
                  </a:lnTo>
                  <a:lnTo>
                    <a:pt x="1565" y="483"/>
                  </a:lnTo>
                  <a:lnTo>
                    <a:pt x="1567" y="467"/>
                  </a:lnTo>
                  <a:lnTo>
                    <a:pt x="1568" y="451"/>
                  </a:lnTo>
                  <a:lnTo>
                    <a:pt x="1561" y="437"/>
                  </a:lnTo>
                  <a:lnTo>
                    <a:pt x="1554" y="422"/>
                  </a:lnTo>
                  <a:lnTo>
                    <a:pt x="1545" y="413"/>
                  </a:lnTo>
                  <a:lnTo>
                    <a:pt x="1542" y="402"/>
                  </a:lnTo>
                  <a:lnTo>
                    <a:pt x="1538" y="391"/>
                  </a:lnTo>
                  <a:lnTo>
                    <a:pt x="1528" y="379"/>
                  </a:lnTo>
                  <a:lnTo>
                    <a:pt x="1512" y="371"/>
                  </a:lnTo>
                  <a:lnTo>
                    <a:pt x="1522" y="371"/>
                  </a:lnTo>
                  <a:lnTo>
                    <a:pt x="1487" y="352"/>
                  </a:lnTo>
                  <a:lnTo>
                    <a:pt x="1470" y="350"/>
                  </a:lnTo>
                  <a:lnTo>
                    <a:pt x="1475" y="358"/>
                  </a:lnTo>
                  <a:lnTo>
                    <a:pt x="1463" y="363"/>
                  </a:lnTo>
                  <a:lnTo>
                    <a:pt x="1463" y="358"/>
                  </a:lnTo>
                  <a:lnTo>
                    <a:pt x="1455" y="355"/>
                  </a:lnTo>
                  <a:lnTo>
                    <a:pt x="1453" y="358"/>
                  </a:lnTo>
                  <a:lnTo>
                    <a:pt x="1442" y="347"/>
                  </a:lnTo>
                  <a:lnTo>
                    <a:pt x="1420" y="344"/>
                  </a:lnTo>
                  <a:lnTo>
                    <a:pt x="1425" y="329"/>
                  </a:lnTo>
                  <a:lnTo>
                    <a:pt x="1430" y="315"/>
                  </a:lnTo>
                  <a:lnTo>
                    <a:pt x="1434" y="304"/>
                  </a:lnTo>
                  <a:lnTo>
                    <a:pt x="1438" y="295"/>
                  </a:lnTo>
                  <a:lnTo>
                    <a:pt x="1435" y="286"/>
                  </a:lnTo>
                  <a:lnTo>
                    <a:pt x="1440" y="272"/>
                  </a:lnTo>
                  <a:lnTo>
                    <a:pt x="1456" y="270"/>
                  </a:lnTo>
                  <a:lnTo>
                    <a:pt x="1472" y="267"/>
                  </a:lnTo>
                  <a:lnTo>
                    <a:pt x="1478" y="267"/>
                  </a:lnTo>
                  <a:lnTo>
                    <a:pt x="1484" y="270"/>
                  </a:lnTo>
                  <a:lnTo>
                    <a:pt x="1486" y="268"/>
                  </a:lnTo>
                  <a:lnTo>
                    <a:pt x="1517" y="270"/>
                  </a:lnTo>
                  <a:lnTo>
                    <a:pt x="1517" y="267"/>
                  </a:lnTo>
                  <a:lnTo>
                    <a:pt x="1515" y="264"/>
                  </a:lnTo>
                  <a:lnTo>
                    <a:pt x="1540" y="265"/>
                  </a:lnTo>
                  <a:lnTo>
                    <a:pt x="1559" y="269"/>
                  </a:lnTo>
                  <a:lnTo>
                    <a:pt x="1553" y="271"/>
                  </a:lnTo>
                  <a:lnTo>
                    <a:pt x="1557" y="276"/>
                  </a:lnTo>
                  <a:lnTo>
                    <a:pt x="1571" y="274"/>
                  </a:lnTo>
                  <a:lnTo>
                    <a:pt x="1581" y="271"/>
                  </a:lnTo>
                  <a:lnTo>
                    <a:pt x="1600" y="271"/>
                  </a:lnTo>
                  <a:lnTo>
                    <a:pt x="1596" y="268"/>
                  </a:lnTo>
                  <a:lnTo>
                    <a:pt x="1584" y="267"/>
                  </a:lnTo>
                  <a:lnTo>
                    <a:pt x="1578" y="262"/>
                  </a:lnTo>
                  <a:lnTo>
                    <a:pt x="1578" y="246"/>
                  </a:lnTo>
                  <a:lnTo>
                    <a:pt x="1577" y="231"/>
                  </a:lnTo>
                  <a:lnTo>
                    <a:pt x="1604" y="230"/>
                  </a:lnTo>
                  <a:lnTo>
                    <a:pt x="1609" y="228"/>
                  </a:lnTo>
                  <a:lnTo>
                    <a:pt x="1623" y="243"/>
                  </a:lnTo>
                  <a:lnTo>
                    <a:pt x="1626" y="241"/>
                  </a:lnTo>
                  <a:lnTo>
                    <a:pt x="1634" y="249"/>
                  </a:lnTo>
                  <a:lnTo>
                    <a:pt x="1642" y="233"/>
                  </a:lnTo>
                  <a:lnTo>
                    <a:pt x="1649" y="233"/>
                  </a:lnTo>
                  <a:lnTo>
                    <a:pt x="1635" y="220"/>
                  </a:lnTo>
                  <a:lnTo>
                    <a:pt x="1638" y="216"/>
                  </a:lnTo>
                  <a:lnTo>
                    <a:pt x="1661" y="219"/>
                  </a:lnTo>
                  <a:lnTo>
                    <a:pt x="1664" y="222"/>
                  </a:lnTo>
                  <a:lnTo>
                    <a:pt x="1651" y="221"/>
                  </a:lnTo>
                  <a:lnTo>
                    <a:pt x="1662" y="231"/>
                  </a:lnTo>
                  <a:lnTo>
                    <a:pt x="1672" y="243"/>
                  </a:lnTo>
                  <a:lnTo>
                    <a:pt x="1664" y="249"/>
                  </a:lnTo>
                  <a:lnTo>
                    <a:pt x="1662" y="260"/>
                  </a:lnTo>
                  <a:lnTo>
                    <a:pt x="1659" y="273"/>
                  </a:lnTo>
                  <a:lnTo>
                    <a:pt x="1658" y="289"/>
                  </a:lnTo>
                  <a:lnTo>
                    <a:pt x="1645" y="292"/>
                  </a:lnTo>
                  <a:lnTo>
                    <a:pt x="1650" y="298"/>
                  </a:lnTo>
                  <a:lnTo>
                    <a:pt x="1652" y="309"/>
                  </a:lnTo>
                  <a:lnTo>
                    <a:pt x="1663" y="322"/>
                  </a:lnTo>
                  <a:lnTo>
                    <a:pt x="1675" y="336"/>
                  </a:lnTo>
                  <a:lnTo>
                    <a:pt x="1695" y="353"/>
                  </a:lnTo>
                  <a:lnTo>
                    <a:pt x="1715" y="371"/>
                  </a:lnTo>
                  <a:lnTo>
                    <a:pt x="1736" y="389"/>
                  </a:lnTo>
                  <a:lnTo>
                    <a:pt x="1756" y="406"/>
                  </a:lnTo>
                  <a:lnTo>
                    <a:pt x="1760" y="395"/>
                  </a:lnTo>
                  <a:lnTo>
                    <a:pt x="1750" y="373"/>
                  </a:lnTo>
                  <a:lnTo>
                    <a:pt x="1754" y="370"/>
                  </a:lnTo>
                  <a:lnTo>
                    <a:pt x="1764" y="371"/>
                  </a:lnTo>
                  <a:lnTo>
                    <a:pt x="1762" y="367"/>
                  </a:lnTo>
                  <a:lnTo>
                    <a:pt x="1749" y="351"/>
                  </a:lnTo>
                  <a:lnTo>
                    <a:pt x="1765" y="345"/>
                  </a:lnTo>
                  <a:lnTo>
                    <a:pt x="1744" y="327"/>
                  </a:lnTo>
                  <a:lnTo>
                    <a:pt x="1743" y="318"/>
                  </a:lnTo>
                  <a:lnTo>
                    <a:pt x="1745" y="315"/>
                  </a:lnTo>
                  <a:lnTo>
                    <a:pt x="1744" y="319"/>
                  </a:lnTo>
                  <a:lnTo>
                    <a:pt x="1754" y="322"/>
                  </a:lnTo>
                  <a:lnTo>
                    <a:pt x="1743" y="311"/>
                  </a:lnTo>
                  <a:lnTo>
                    <a:pt x="1737" y="310"/>
                  </a:lnTo>
                  <a:lnTo>
                    <a:pt x="1723" y="292"/>
                  </a:lnTo>
                  <a:lnTo>
                    <a:pt x="1715" y="294"/>
                  </a:lnTo>
                  <a:lnTo>
                    <a:pt x="1703" y="289"/>
                  </a:lnTo>
                  <a:lnTo>
                    <a:pt x="1696" y="271"/>
                  </a:lnTo>
                  <a:lnTo>
                    <a:pt x="1689" y="260"/>
                  </a:lnTo>
                  <a:lnTo>
                    <a:pt x="1697" y="257"/>
                  </a:lnTo>
                  <a:lnTo>
                    <a:pt x="1707" y="261"/>
                  </a:lnTo>
                  <a:lnTo>
                    <a:pt x="1705" y="256"/>
                  </a:lnTo>
                  <a:lnTo>
                    <a:pt x="1711" y="250"/>
                  </a:lnTo>
                  <a:lnTo>
                    <a:pt x="1723" y="260"/>
                  </a:lnTo>
                  <a:lnTo>
                    <a:pt x="1724" y="253"/>
                  </a:lnTo>
                  <a:lnTo>
                    <a:pt x="1745" y="249"/>
                  </a:lnTo>
                  <a:lnTo>
                    <a:pt x="1768" y="257"/>
                  </a:lnTo>
                  <a:lnTo>
                    <a:pt x="1768" y="254"/>
                  </a:lnTo>
                  <a:lnTo>
                    <a:pt x="1774" y="242"/>
                  </a:lnTo>
                  <a:lnTo>
                    <a:pt x="1775" y="241"/>
                  </a:lnTo>
                  <a:lnTo>
                    <a:pt x="1774" y="236"/>
                  </a:lnTo>
                  <a:lnTo>
                    <a:pt x="1775" y="234"/>
                  </a:lnTo>
                  <a:lnTo>
                    <a:pt x="1789" y="226"/>
                  </a:lnTo>
                  <a:lnTo>
                    <a:pt x="1802" y="218"/>
                  </a:lnTo>
                  <a:lnTo>
                    <a:pt x="1795" y="215"/>
                  </a:lnTo>
                  <a:lnTo>
                    <a:pt x="1799" y="214"/>
                  </a:lnTo>
                  <a:lnTo>
                    <a:pt x="1827" y="221"/>
                  </a:lnTo>
                  <a:lnTo>
                    <a:pt x="1828" y="218"/>
                  </a:lnTo>
                  <a:lnTo>
                    <a:pt x="1816" y="210"/>
                  </a:lnTo>
                  <a:lnTo>
                    <a:pt x="1802" y="204"/>
                  </a:lnTo>
                  <a:lnTo>
                    <a:pt x="1795" y="201"/>
                  </a:lnTo>
                  <a:lnTo>
                    <a:pt x="1774" y="189"/>
                  </a:lnTo>
                  <a:lnTo>
                    <a:pt x="1772" y="191"/>
                  </a:lnTo>
                  <a:lnTo>
                    <a:pt x="1758" y="183"/>
                  </a:lnTo>
                  <a:lnTo>
                    <a:pt x="1767" y="184"/>
                  </a:lnTo>
                  <a:lnTo>
                    <a:pt x="1780" y="182"/>
                  </a:lnTo>
                  <a:lnTo>
                    <a:pt x="1758" y="166"/>
                  </a:lnTo>
                  <a:lnTo>
                    <a:pt x="1736" y="151"/>
                  </a:lnTo>
                  <a:lnTo>
                    <a:pt x="1713" y="135"/>
                  </a:lnTo>
                  <a:lnTo>
                    <a:pt x="1691" y="119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7191" name="Group 36"/>
          <p:cNvGrpSpPr>
            <a:grpSpLocks noChangeAspect="1"/>
          </p:cNvGrpSpPr>
          <p:nvPr/>
        </p:nvGrpSpPr>
        <p:grpSpPr bwMode="auto">
          <a:xfrm>
            <a:off x="5038725" y="2376488"/>
            <a:ext cx="2478088" cy="931862"/>
            <a:chOff x="3255" y="951"/>
            <a:chExt cx="1861" cy="700"/>
          </a:xfrm>
        </p:grpSpPr>
        <p:sp>
          <p:nvSpPr>
            <p:cNvPr id="7251" name="Freeform 37"/>
            <p:cNvSpPr>
              <a:spLocks noChangeAspect="1"/>
            </p:cNvSpPr>
            <p:nvPr/>
          </p:nvSpPr>
          <p:spPr bwMode="auto">
            <a:xfrm>
              <a:off x="4949" y="1466"/>
              <a:ext cx="167" cy="185"/>
            </a:xfrm>
            <a:custGeom>
              <a:avLst/>
              <a:gdLst>
                <a:gd name="T0" fmla="*/ 949820 w 128"/>
                <a:gd name="T1" fmla="*/ 1005340 h 141"/>
                <a:gd name="T2" fmla="*/ 812433 w 128"/>
                <a:gd name="T3" fmla="*/ 853560 h 141"/>
                <a:gd name="T4" fmla="*/ 663980 w 128"/>
                <a:gd name="T5" fmla="*/ 699526 h 141"/>
                <a:gd name="T6" fmla="*/ 516741 w 128"/>
                <a:gd name="T7" fmla="*/ 553674 h 141"/>
                <a:gd name="T8" fmla="*/ 361546 w 128"/>
                <a:gd name="T9" fmla="*/ 396997 h 141"/>
                <a:gd name="T10" fmla="*/ 332317 w 128"/>
                <a:gd name="T11" fmla="*/ 329803 h 141"/>
                <a:gd name="T12" fmla="*/ 190564 w 128"/>
                <a:gd name="T13" fmla="*/ 175190 h 141"/>
                <a:gd name="T14" fmla="*/ 35519 w 128"/>
                <a:gd name="T15" fmla="*/ 0 h 141"/>
                <a:gd name="T16" fmla="*/ 0 w 128"/>
                <a:gd name="T17" fmla="*/ 25042 h 141"/>
                <a:gd name="T18" fmla="*/ 111951 w 128"/>
                <a:gd name="T19" fmla="*/ 127759 h 141"/>
                <a:gd name="T20" fmla="*/ 111951 w 128"/>
                <a:gd name="T21" fmla="*/ 175190 h 141"/>
                <a:gd name="T22" fmla="*/ 60461 w 128"/>
                <a:gd name="T23" fmla="*/ 186829 h 141"/>
                <a:gd name="T24" fmla="*/ 175188 w 128"/>
                <a:gd name="T25" fmla="*/ 329803 h 141"/>
                <a:gd name="T26" fmla="*/ 298207 w 128"/>
                <a:gd name="T27" fmla="*/ 495825 h 141"/>
                <a:gd name="T28" fmla="*/ 419822 w 128"/>
                <a:gd name="T29" fmla="*/ 623879 h 141"/>
                <a:gd name="T30" fmla="*/ 516741 w 128"/>
                <a:gd name="T31" fmla="*/ 799380 h 141"/>
                <a:gd name="T32" fmla="*/ 609273 w 128"/>
                <a:gd name="T33" fmla="*/ 972346 h 141"/>
                <a:gd name="T34" fmla="*/ 714626 w 128"/>
                <a:gd name="T35" fmla="*/ 1119919 h 141"/>
                <a:gd name="T36" fmla="*/ 812433 w 128"/>
                <a:gd name="T37" fmla="*/ 1255188 h 141"/>
                <a:gd name="T38" fmla="*/ 896679 w 128"/>
                <a:gd name="T39" fmla="*/ 1449702 h 141"/>
                <a:gd name="T40" fmla="*/ 939894 w 128"/>
                <a:gd name="T41" fmla="*/ 1449702 h 141"/>
                <a:gd name="T42" fmla="*/ 912397 w 128"/>
                <a:gd name="T43" fmla="*/ 1333190 h 141"/>
                <a:gd name="T44" fmla="*/ 1025556 w 128"/>
                <a:gd name="T45" fmla="*/ 1393509 h 141"/>
                <a:gd name="T46" fmla="*/ 1081795 w 128"/>
                <a:gd name="T47" fmla="*/ 1449702 h 141"/>
                <a:gd name="T48" fmla="*/ 996143 w 128"/>
                <a:gd name="T49" fmla="*/ 1319063 h 141"/>
                <a:gd name="T50" fmla="*/ 763511 w 128"/>
                <a:gd name="T51" fmla="*/ 1107133 h 141"/>
                <a:gd name="T52" fmla="*/ 714626 w 128"/>
                <a:gd name="T53" fmla="*/ 893768 h 141"/>
                <a:gd name="T54" fmla="*/ 749770 w 128"/>
                <a:gd name="T55" fmla="*/ 883021 h 141"/>
                <a:gd name="T56" fmla="*/ 896679 w 128"/>
                <a:gd name="T57" fmla="*/ 946352 h 141"/>
                <a:gd name="T58" fmla="*/ 949820 w 128"/>
                <a:gd name="T59" fmla="*/ 1005340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8"/>
                <a:gd name="T91" fmla="*/ 0 h 141"/>
                <a:gd name="T92" fmla="*/ 128 w 128"/>
                <a:gd name="T93" fmla="*/ 141 h 1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8" h="141">
                  <a:moveTo>
                    <a:pt x="113" y="98"/>
                  </a:moveTo>
                  <a:lnTo>
                    <a:pt x="96" y="83"/>
                  </a:lnTo>
                  <a:lnTo>
                    <a:pt x="79" y="68"/>
                  </a:lnTo>
                  <a:lnTo>
                    <a:pt x="61" y="54"/>
                  </a:lnTo>
                  <a:lnTo>
                    <a:pt x="43" y="39"/>
                  </a:lnTo>
                  <a:lnTo>
                    <a:pt x="39" y="33"/>
                  </a:lnTo>
                  <a:lnTo>
                    <a:pt x="22" y="17"/>
                  </a:lnTo>
                  <a:lnTo>
                    <a:pt x="4" y="0"/>
                  </a:lnTo>
                  <a:lnTo>
                    <a:pt x="0" y="2"/>
                  </a:lnTo>
                  <a:lnTo>
                    <a:pt x="13" y="12"/>
                  </a:lnTo>
                  <a:lnTo>
                    <a:pt x="13" y="17"/>
                  </a:lnTo>
                  <a:lnTo>
                    <a:pt x="7" y="18"/>
                  </a:lnTo>
                  <a:lnTo>
                    <a:pt x="21" y="33"/>
                  </a:lnTo>
                  <a:lnTo>
                    <a:pt x="35" y="48"/>
                  </a:lnTo>
                  <a:lnTo>
                    <a:pt x="49" y="61"/>
                  </a:lnTo>
                  <a:lnTo>
                    <a:pt x="61" y="78"/>
                  </a:lnTo>
                  <a:lnTo>
                    <a:pt x="72" y="95"/>
                  </a:lnTo>
                  <a:lnTo>
                    <a:pt x="84" y="109"/>
                  </a:lnTo>
                  <a:lnTo>
                    <a:pt x="96" y="123"/>
                  </a:lnTo>
                  <a:lnTo>
                    <a:pt x="106" y="141"/>
                  </a:lnTo>
                  <a:lnTo>
                    <a:pt x="111" y="141"/>
                  </a:lnTo>
                  <a:lnTo>
                    <a:pt x="108" y="130"/>
                  </a:lnTo>
                  <a:lnTo>
                    <a:pt x="121" y="136"/>
                  </a:lnTo>
                  <a:lnTo>
                    <a:pt x="128" y="141"/>
                  </a:lnTo>
                  <a:lnTo>
                    <a:pt x="117" y="129"/>
                  </a:lnTo>
                  <a:lnTo>
                    <a:pt x="90" y="108"/>
                  </a:lnTo>
                  <a:lnTo>
                    <a:pt x="84" y="87"/>
                  </a:lnTo>
                  <a:lnTo>
                    <a:pt x="89" y="86"/>
                  </a:lnTo>
                  <a:lnTo>
                    <a:pt x="106" y="92"/>
                  </a:lnTo>
                  <a:lnTo>
                    <a:pt x="113" y="98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2" name="Freeform 38"/>
            <p:cNvSpPr>
              <a:spLocks noChangeAspect="1"/>
            </p:cNvSpPr>
            <p:nvPr/>
          </p:nvSpPr>
          <p:spPr bwMode="auto">
            <a:xfrm>
              <a:off x="3289" y="1018"/>
              <a:ext cx="171" cy="66"/>
            </a:xfrm>
            <a:custGeom>
              <a:avLst/>
              <a:gdLst>
                <a:gd name="T0" fmla="*/ 880373 w 132"/>
                <a:gd name="T1" fmla="*/ 68765 h 49"/>
                <a:gd name="T2" fmla="*/ 805155 w 132"/>
                <a:gd name="T3" fmla="*/ 226338 h 49"/>
                <a:gd name="T4" fmla="*/ 608822 w 132"/>
                <a:gd name="T5" fmla="*/ 436342 h 49"/>
                <a:gd name="T6" fmla="*/ 417433 w 132"/>
                <a:gd name="T7" fmla="*/ 587726 h 49"/>
                <a:gd name="T8" fmla="*/ 374585 w 132"/>
                <a:gd name="T9" fmla="*/ 644485 h 49"/>
                <a:gd name="T10" fmla="*/ 400292 w 132"/>
                <a:gd name="T11" fmla="*/ 700358 h 49"/>
                <a:gd name="T12" fmla="*/ 384622 w 132"/>
                <a:gd name="T13" fmla="*/ 744986 h 49"/>
                <a:gd name="T14" fmla="*/ 344097 w 132"/>
                <a:gd name="T15" fmla="*/ 791631 h 49"/>
                <a:gd name="T16" fmla="*/ 351953 w 132"/>
                <a:gd name="T17" fmla="*/ 805987 h 49"/>
                <a:gd name="T18" fmla="*/ 278106 w 132"/>
                <a:gd name="T19" fmla="*/ 795358 h 49"/>
                <a:gd name="T20" fmla="*/ 296901 w 132"/>
                <a:gd name="T21" fmla="*/ 904193 h 49"/>
                <a:gd name="T22" fmla="*/ 271683 w 132"/>
                <a:gd name="T23" fmla="*/ 943339 h 49"/>
                <a:gd name="T24" fmla="*/ 289153 w 132"/>
                <a:gd name="T25" fmla="*/ 1085615 h 49"/>
                <a:gd name="T26" fmla="*/ 202237 w 132"/>
                <a:gd name="T27" fmla="*/ 1023346 h 49"/>
                <a:gd name="T28" fmla="*/ 289153 w 132"/>
                <a:gd name="T29" fmla="*/ 1121494 h 49"/>
                <a:gd name="T30" fmla="*/ 241320 w 132"/>
                <a:gd name="T31" fmla="*/ 1121494 h 49"/>
                <a:gd name="T32" fmla="*/ 248738 w 132"/>
                <a:gd name="T33" fmla="*/ 1229476 h 49"/>
                <a:gd name="T34" fmla="*/ 51058 w 132"/>
                <a:gd name="T35" fmla="*/ 1169253 h 49"/>
                <a:gd name="T36" fmla="*/ 85685 w 132"/>
                <a:gd name="T37" fmla="*/ 1071299 h 49"/>
                <a:gd name="T38" fmla="*/ 0 w 132"/>
                <a:gd name="T39" fmla="*/ 1071299 h 49"/>
                <a:gd name="T40" fmla="*/ 85685 w 132"/>
                <a:gd name="T41" fmla="*/ 904193 h 49"/>
                <a:gd name="T42" fmla="*/ 111001 w 132"/>
                <a:gd name="T43" fmla="*/ 904193 h 49"/>
                <a:gd name="T44" fmla="*/ 81377 w 132"/>
                <a:gd name="T45" fmla="*/ 858026 h 49"/>
                <a:gd name="T46" fmla="*/ 96466 w 132"/>
                <a:gd name="T47" fmla="*/ 791631 h 49"/>
                <a:gd name="T48" fmla="*/ 143797 w 132"/>
                <a:gd name="T49" fmla="*/ 700358 h 49"/>
                <a:gd name="T50" fmla="*/ 111001 w 132"/>
                <a:gd name="T51" fmla="*/ 671295 h 49"/>
                <a:gd name="T52" fmla="*/ 135159 w 132"/>
                <a:gd name="T53" fmla="*/ 590493 h 49"/>
                <a:gd name="T54" fmla="*/ 81377 w 132"/>
                <a:gd name="T55" fmla="*/ 590493 h 49"/>
                <a:gd name="T56" fmla="*/ 136567 w 132"/>
                <a:gd name="T57" fmla="*/ 519963 h 49"/>
                <a:gd name="T58" fmla="*/ 186282 w 132"/>
                <a:gd name="T59" fmla="*/ 478481 h 49"/>
                <a:gd name="T60" fmla="*/ 344097 w 132"/>
                <a:gd name="T61" fmla="*/ 304863 h 49"/>
                <a:gd name="T62" fmla="*/ 374585 w 132"/>
                <a:gd name="T63" fmla="*/ 226338 h 49"/>
                <a:gd name="T64" fmla="*/ 671771 w 132"/>
                <a:gd name="T65" fmla="*/ 92622 h 49"/>
                <a:gd name="T66" fmla="*/ 795806 w 132"/>
                <a:gd name="T67" fmla="*/ 0 h 49"/>
                <a:gd name="T68" fmla="*/ 880373 w 132"/>
                <a:gd name="T69" fmla="*/ 68765 h 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"/>
                <a:gd name="T106" fmla="*/ 0 h 49"/>
                <a:gd name="T107" fmla="*/ 132 w 132"/>
                <a:gd name="T108" fmla="*/ 49 h 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" h="49">
                  <a:moveTo>
                    <a:pt x="132" y="3"/>
                  </a:moveTo>
                  <a:lnTo>
                    <a:pt x="121" y="9"/>
                  </a:lnTo>
                  <a:lnTo>
                    <a:pt x="92" y="17"/>
                  </a:lnTo>
                  <a:lnTo>
                    <a:pt x="63" y="23"/>
                  </a:lnTo>
                  <a:lnTo>
                    <a:pt x="56" y="26"/>
                  </a:lnTo>
                  <a:lnTo>
                    <a:pt x="60" y="28"/>
                  </a:lnTo>
                  <a:lnTo>
                    <a:pt x="58" y="30"/>
                  </a:lnTo>
                  <a:lnTo>
                    <a:pt x="52" y="31"/>
                  </a:lnTo>
                  <a:lnTo>
                    <a:pt x="53" y="33"/>
                  </a:lnTo>
                  <a:lnTo>
                    <a:pt x="42" y="32"/>
                  </a:lnTo>
                  <a:lnTo>
                    <a:pt x="45" y="36"/>
                  </a:lnTo>
                  <a:lnTo>
                    <a:pt x="41" y="38"/>
                  </a:lnTo>
                  <a:lnTo>
                    <a:pt x="43" y="44"/>
                  </a:lnTo>
                  <a:lnTo>
                    <a:pt x="30" y="41"/>
                  </a:lnTo>
                  <a:lnTo>
                    <a:pt x="43" y="45"/>
                  </a:lnTo>
                  <a:lnTo>
                    <a:pt x="36" y="45"/>
                  </a:lnTo>
                  <a:lnTo>
                    <a:pt x="38" y="49"/>
                  </a:lnTo>
                  <a:lnTo>
                    <a:pt x="8" y="4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13" y="36"/>
                  </a:lnTo>
                  <a:lnTo>
                    <a:pt x="17" y="36"/>
                  </a:lnTo>
                  <a:lnTo>
                    <a:pt x="12" y="34"/>
                  </a:lnTo>
                  <a:lnTo>
                    <a:pt x="15" y="31"/>
                  </a:lnTo>
                  <a:lnTo>
                    <a:pt x="22" y="28"/>
                  </a:lnTo>
                  <a:lnTo>
                    <a:pt x="17" y="27"/>
                  </a:lnTo>
                  <a:lnTo>
                    <a:pt x="20" y="24"/>
                  </a:lnTo>
                  <a:lnTo>
                    <a:pt x="12" y="24"/>
                  </a:lnTo>
                  <a:lnTo>
                    <a:pt x="21" y="21"/>
                  </a:lnTo>
                  <a:lnTo>
                    <a:pt x="28" y="19"/>
                  </a:lnTo>
                  <a:lnTo>
                    <a:pt x="52" y="12"/>
                  </a:lnTo>
                  <a:lnTo>
                    <a:pt x="56" y="9"/>
                  </a:lnTo>
                  <a:lnTo>
                    <a:pt x="101" y="4"/>
                  </a:lnTo>
                  <a:lnTo>
                    <a:pt x="120" y="0"/>
                  </a:lnTo>
                  <a:lnTo>
                    <a:pt x="132" y="3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3" name="Freeform 39"/>
            <p:cNvSpPr>
              <a:spLocks noChangeAspect="1"/>
            </p:cNvSpPr>
            <p:nvPr/>
          </p:nvSpPr>
          <p:spPr bwMode="auto">
            <a:xfrm>
              <a:off x="3278" y="1084"/>
              <a:ext cx="99" cy="50"/>
            </a:xfrm>
            <a:custGeom>
              <a:avLst/>
              <a:gdLst>
                <a:gd name="T0" fmla="*/ 608059 w 76"/>
                <a:gd name="T1" fmla="*/ 407007 h 38"/>
                <a:gd name="T2" fmla="*/ 386971 w 76"/>
                <a:gd name="T3" fmla="*/ 270963 h 38"/>
                <a:gd name="T4" fmla="*/ 310878 w 76"/>
                <a:gd name="T5" fmla="*/ 108711 h 38"/>
                <a:gd name="T6" fmla="*/ 310878 w 76"/>
                <a:gd name="T7" fmla="*/ 90399 h 38"/>
                <a:gd name="T8" fmla="*/ 323720 w 76"/>
                <a:gd name="T9" fmla="*/ 61167 h 38"/>
                <a:gd name="T10" fmla="*/ 340724 w 76"/>
                <a:gd name="T11" fmla="*/ 1 h 38"/>
                <a:gd name="T12" fmla="*/ 107970 w 76"/>
                <a:gd name="T13" fmla="*/ 0 h 38"/>
                <a:gd name="T14" fmla="*/ 75639 w 76"/>
                <a:gd name="T15" fmla="*/ 46487 h 38"/>
                <a:gd name="T16" fmla="*/ 47546 w 76"/>
                <a:gd name="T17" fmla="*/ 105899 h 38"/>
                <a:gd name="T18" fmla="*/ 80678 w 76"/>
                <a:gd name="T19" fmla="*/ 118946 h 38"/>
                <a:gd name="T20" fmla="*/ 44576 w 76"/>
                <a:gd name="T21" fmla="*/ 188212 h 38"/>
                <a:gd name="T22" fmla="*/ 0 w 76"/>
                <a:gd name="T23" fmla="*/ 214654 h 38"/>
                <a:gd name="T24" fmla="*/ 58066 w 76"/>
                <a:gd name="T25" fmla="*/ 296591 h 38"/>
                <a:gd name="T26" fmla="*/ 128348 w 76"/>
                <a:gd name="T27" fmla="*/ 296591 h 38"/>
                <a:gd name="T28" fmla="*/ 178329 w 76"/>
                <a:gd name="T29" fmla="*/ 296591 h 38"/>
                <a:gd name="T30" fmla="*/ 217787 w 76"/>
                <a:gd name="T31" fmla="*/ 309325 h 38"/>
                <a:gd name="T32" fmla="*/ 265525 w 76"/>
                <a:gd name="T33" fmla="*/ 356530 h 38"/>
                <a:gd name="T34" fmla="*/ 261566 w 76"/>
                <a:gd name="T35" fmla="*/ 371630 h 38"/>
                <a:gd name="T36" fmla="*/ 325379 w 76"/>
                <a:gd name="T37" fmla="*/ 393322 h 38"/>
                <a:gd name="T38" fmla="*/ 404960 w 76"/>
                <a:gd name="T39" fmla="*/ 407007 h 38"/>
                <a:gd name="T40" fmla="*/ 499617 w 76"/>
                <a:gd name="T41" fmla="*/ 407007 h 38"/>
                <a:gd name="T42" fmla="*/ 564820 w 76"/>
                <a:gd name="T43" fmla="*/ 428751 h 38"/>
                <a:gd name="T44" fmla="*/ 608059 w 76"/>
                <a:gd name="T45" fmla="*/ 407007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38"/>
                <a:gd name="T71" fmla="*/ 76 w 76"/>
                <a:gd name="T72" fmla="*/ 38 h 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38">
                  <a:moveTo>
                    <a:pt x="76" y="36"/>
                  </a:moveTo>
                  <a:lnTo>
                    <a:pt x="48" y="2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0" y="5"/>
                  </a:lnTo>
                  <a:lnTo>
                    <a:pt x="42" y="1"/>
                  </a:lnTo>
                  <a:lnTo>
                    <a:pt x="14" y="0"/>
                  </a:lnTo>
                  <a:lnTo>
                    <a:pt x="9" y="4"/>
                  </a:lnTo>
                  <a:lnTo>
                    <a:pt x="6" y="9"/>
                  </a:lnTo>
                  <a:lnTo>
                    <a:pt x="10" y="11"/>
                  </a:lnTo>
                  <a:lnTo>
                    <a:pt x="5" y="17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16" y="26"/>
                  </a:lnTo>
                  <a:lnTo>
                    <a:pt x="22" y="26"/>
                  </a:lnTo>
                  <a:lnTo>
                    <a:pt x="27" y="27"/>
                  </a:lnTo>
                  <a:lnTo>
                    <a:pt x="33" y="32"/>
                  </a:lnTo>
                  <a:lnTo>
                    <a:pt x="32" y="33"/>
                  </a:lnTo>
                  <a:lnTo>
                    <a:pt x="41" y="35"/>
                  </a:lnTo>
                  <a:lnTo>
                    <a:pt x="51" y="36"/>
                  </a:lnTo>
                  <a:lnTo>
                    <a:pt x="62" y="36"/>
                  </a:lnTo>
                  <a:lnTo>
                    <a:pt x="71" y="38"/>
                  </a:lnTo>
                  <a:lnTo>
                    <a:pt x="76" y="36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4" name="Freeform 40"/>
            <p:cNvSpPr>
              <a:spLocks noChangeAspect="1"/>
            </p:cNvSpPr>
            <p:nvPr/>
          </p:nvSpPr>
          <p:spPr bwMode="auto">
            <a:xfrm>
              <a:off x="4383" y="1031"/>
              <a:ext cx="118" cy="26"/>
            </a:xfrm>
            <a:custGeom>
              <a:avLst/>
              <a:gdLst>
                <a:gd name="T0" fmla="*/ 901038 w 90"/>
                <a:gd name="T1" fmla="*/ 12947 h 21"/>
                <a:gd name="T2" fmla="*/ 323612 w 90"/>
                <a:gd name="T3" fmla="*/ 0 h 21"/>
                <a:gd name="T4" fmla="*/ 396076 w 90"/>
                <a:gd name="T5" fmla="*/ 5510 h 21"/>
                <a:gd name="T6" fmla="*/ 323612 w 90"/>
                <a:gd name="T7" fmla="*/ 4450 h 21"/>
                <a:gd name="T8" fmla="*/ 384744 w 90"/>
                <a:gd name="T9" fmla="*/ 10457 h 21"/>
                <a:gd name="T10" fmla="*/ 106583 w 90"/>
                <a:gd name="T11" fmla="*/ 2 h 21"/>
                <a:gd name="T12" fmla="*/ 0 w 90"/>
                <a:gd name="T13" fmla="*/ 6822 h 21"/>
                <a:gd name="T14" fmla="*/ 0 w 90"/>
                <a:gd name="T15" fmla="*/ 8446 h 21"/>
                <a:gd name="T16" fmla="*/ 55904 w 90"/>
                <a:gd name="T17" fmla="*/ 12947 h 21"/>
                <a:gd name="T18" fmla="*/ 75742 w 90"/>
                <a:gd name="T19" fmla="*/ 18299 h 21"/>
                <a:gd name="T20" fmla="*/ 444452 w 90"/>
                <a:gd name="T21" fmla="*/ 30422 h 21"/>
                <a:gd name="T22" fmla="*/ 447844 w 90"/>
                <a:gd name="T23" fmla="*/ 24988 h 21"/>
                <a:gd name="T24" fmla="*/ 713747 w 90"/>
                <a:gd name="T25" fmla="*/ 24988 h 21"/>
                <a:gd name="T26" fmla="*/ 845248 w 90"/>
                <a:gd name="T27" fmla="*/ 24988 h 21"/>
                <a:gd name="T28" fmla="*/ 786445 w 90"/>
                <a:gd name="T29" fmla="*/ 22656 h 21"/>
                <a:gd name="T30" fmla="*/ 901038 w 90"/>
                <a:gd name="T31" fmla="*/ 18436 h 21"/>
                <a:gd name="T32" fmla="*/ 901038 w 90"/>
                <a:gd name="T33" fmla="*/ 12947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21"/>
                <a:gd name="T53" fmla="*/ 90 w 90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21">
                  <a:moveTo>
                    <a:pt x="90" y="9"/>
                  </a:moveTo>
                  <a:lnTo>
                    <a:pt x="33" y="0"/>
                  </a:lnTo>
                  <a:lnTo>
                    <a:pt x="40" y="4"/>
                  </a:lnTo>
                  <a:lnTo>
                    <a:pt x="33" y="3"/>
                  </a:lnTo>
                  <a:lnTo>
                    <a:pt x="38" y="7"/>
                  </a:lnTo>
                  <a:lnTo>
                    <a:pt x="11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9"/>
                  </a:lnTo>
                  <a:lnTo>
                    <a:pt x="8" y="12"/>
                  </a:lnTo>
                  <a:lnTo>
                    <a:pt x="44" y="21"/>
                  </a:lnTo>
                  <a:lnTo>
                    <a:pt x="45" y="18"/>
                  </a:lnTo>
                  <a:lnTo>
                    <a:pt x="72" y="18"/>
                  </a:lnTo>
                  <a:lnTo>
                    <a:pt x="85" y="18"/>
                  </a:lnTo>
                  <a:lnTo>
                    <a:pt x="79" y="15"/>
                  </a:lnTo>
                  <a:lnTo>
                    <a:pt x="90" y="13"/>
                  </a:lnTo>
                  <a:lnTo>
                    <a:pt x="90" y="9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5" name="Freeform 41"/>
            <p:cNvSpPr>
              <a:spLocks noChangeAspect="1"/>
            </p:cNvSpPr>
            <p:nvPr/>
          </p:nvSpPr>
          <p:spPr bwMode="auto">
            <a:xfrm>
              <a:off x="3726" y="965"/>
              <a:ext cx="91" cy="22"/>
            </a:xfrm>
            <a:custGeom>
              <a:avLst/>
              <a:gdLst>
                <a:gd name="T0" fmla="*/ 728799 w 69"/>
                <a:gd name="T1" fmla="*/ 22896 h 17"/>
                <a:gd name="T2" fmla="*/ 510275 w 69"/>
                <a:gd name="T3" fmla="*/ 13671 h 17"/>
                <a:gd name="T4" fmla="*/ 430062 w 69"/>
                <a:gd name="T5" fmla="*/ 22896 h 17"/>
                <a:gd name="T6" fmla="*/ 351446 w 69"/>
                <a:gd name="T7" fmla="*/ 0 h 17"/>
                <a:gd name="T8" fmla="*/ 37888 w 69"/>
                <a:gd name="T9" fmla="*/ 17692 h 17"/>
                <a:gd name="T10" fmla="*/ 0 w 69"/>
                <a:gd name="T11" fmla="*/ 61276 h 17"/>
                <a:gd name="T12" fmla="*/ 114623 w 69"/>
                <a:gd name="T13" fmla="*/ 61276 h 17"/>
                <a:gd name="T14" fmla="*/ 281086 w 69"/>
                <a:gd name="T15" fmla="*/ 88568 h 17"/>
                <a:gd name="T16" fmla="*/ 836847 w 69"/>
                <a:gd name="T17" fmla="*/ 107549 h 17"/>
                <a:gd name="T18" fmla="*/ 795457 w 69"/>
                <a:gd name="T19" fmla="*/ 83106 h 17"/>
                <a:gd name="T20" fmla="*/ 728799 w 69"/>
                <a:gd name="T21" fmla="*/ 22896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"/>
                <a:gd name="T34" fmla="*/ 0 h 17"/>
                <a:gd name="T35" fmla="*/ 69 w 6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" h="17">
                  <a:moveTo>
                    <a:pt x="60" y="4"/>
                  </a:moveTo>
                  <a:lnTo>
                    <a:pt x="42" y="2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3" y="3"/>
                  </a:lnTo>
                  <a:lnTo>
                    <a:pt x="0" y="9"/>
                  </a:lnTo>
                  <a:lnTo>
                    <a:pt x="9" y="9"/>
                  </a:lnTo>
                  <a:lnTo>
                    <a:pt x="23" y="14"/>
                  </a:lnTo>
                  <a:lnTo>
                    <a:pt x="69" y="17"/>
                  </a:lnTo>
                  <a:lnTo>
                    <a:pt x="65" y="13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6" name="Freeform 42"/>
            <p:cNvSpPr>
              <a:spLocks noChangeAspect="1"/>
            </p:cNvSpPr>
            <p:nvPr/>
          </p:nvSpPr>
          <p:spPr bwMode="auto">
            <a:xfrm>
              <a:off x="3831" y="978"/>
              <a:ext cx="67" cy="23"/>
            </a:xfrm>
            <a:custGeom>
              <a:avLst/>
              <a:gdLst>
                <a:gd name="T0" fmla="*/ 285460 w 52"/>
                <a:gd name="T1" fmla="*/ 44124 h 18"/>
                <a:gd name="T2" fmla="*/ 133532 w 52"/>
                <a:gd name="T3" fmla="*/ 12954 h 18"/>
                <a:gd name="T4" fmla="*/ 99982 w 52"/>
                <a:gd name="T5" fmla="*/ 29711 h 18"/>
                <a:gd name="T6" fmla="*/ 77598 w 52"/>
                <a:gd name="T7" fmla="*/ 0 h 18"/>
                <a:gd name="T8" fmla="*/ 33228 w 52"/>
                <a:gd name="T9" fmla="*/ 0 h 18"/>
                <a:gd name="T10" fmla="*/ 48451 w 52"/>
                <a:gd name="T11" fmla="*/ 10138 h 18"/>
                <a:gd name="T12" fmla="*/ 0 w 52"/>
                <a:gd name="T13" fmla="*/ 12954 h 18"/>
                <a:gd name="T14" fmla="*/ 12056 w 52"/>
                <a:gd name="T15" fmla="*/ 16552 h 18"/>
                <a:gd name="T16" fmla="*/ 37604 w 52"/>
                <a:gd name="T17" fmla="*/ 34532 h 18"/>
                <a:gd name="T18" fmla="*/ 1 w 52"/>
                <a:gd name="T19" fmla="*/ 44124 h 18"/>
                <a:gd name="T20" fmla="*/ 20015 w 52"/>
                <a:gd name="T21" fmla="*/ 73585 h 18"/>
                <a:gd name="T22" fmla="*/ 285627 w 52"/>
                <a:gd name="T23" fmla="*/ 48510 h 18"/>
                <a:gd name="T24" fmla="*/ 285460 w 52"/>
                <a:gd name="T25" fmla="*/ 44124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18"/>
                <a:gd name="T41" fmla="*/ 52 w 52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18">
                  <a:moveTo>
                    <a:pt x="51" y="10"/>
                  </a:moveTo>
                  <a:lnTo>
                    <a:pt x="24" y="3"/>
                  </a:lnTo>
                  <a:lnTo>
                    <a:pt x="18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7" y="8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52" y="12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7" name="Freeform 43"/>
            <p:cNvSpPr>
              <a:spLocks noChangeAspect="1"/>
            </p:cNvSpPr>
            <p:nvPr/>
          </p:nvSpPr>
          <p:spPr bwMode="auto">
            <a:xfrm>
              <a:off x="3687" y="951"/>
              <a:ext cx="74" cy="14"/>
            </a:xfrm>
            <a:custGeom>
              <a:avLst/>
              <a:gdLst>
                <a:gd name="T0" fmla="*/ 733536 w 56"/>
                <a:gd name="T1" fmla="*/ 24326 h 11"/>
                <a:gd name="T2" fmla="*/ 420082 w 56"/>
                <a:gd name="T3" fmla="*/ 0 h 11"/>
                <a:gd name="T4" fmla="*/ 52670 w 56"/>
                <a:gd name="T5" fmla="*/ 15017 h 11"/>
                <a:gd name="T6" fmla="*/ 122471 w 56"/>
                <a:gd name="T7" fmla="*/ 19113 h 11"/>
                <a:gd name="T8" fmla="*/ 121533 w 56"/>
                <a:gd name="T9" fmla="*/ 30960 h 11"/>
                <a:gd name="T10" fmla="*/ 0 w 56"/>
                <a:gd name="T11" fmla="*/ 31800 h 11"/>
                <a:gd name="T12" fmla="*/ 213856 w 56"/>
                <a:gd name="T13" fmla="*/ 39404 h 11"/>
                <a:gd name="T14" fmla="*/ 160597 w 56"/>
                <a:gd name="T15" fmla="*/ 40473 h 11"/>
                <a:gd name="T16" fmla="*/ 717190 w 56"/>
                <a:gd name="T17" fmla="*/ 39404 h 11"/>
                <a:gd name="T18" fmla="*/ 652072 w 56"/>
                <a:gd name="T19" fmla="*/ 30960 h 11"/>
                <a:gd name="T20" fmla="*/ 733536 w 56"/>
                <a:gd name="T21" fmla="*/ 24326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11"/>
                <a:gd name="T35" fmla="*/ 56 w 56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11">
                  <a:moveTo>
                    <a:pt x="56" y="6"/>
                  </a:moveTo>
                  <a:lnTo>
                    <a:pt x="32" y="0"/>
                  </a:lnTo>
                  <a:lnTo>
                    <a:pt x="4" y="4"/>
                  </a:lnTo>
                  <a:lnTo>
                    <a:pt x="10" y="5"/>
                  </a:lnTo>
                  <a:lnTo>
                    <a:pt x="9" y="8"/>
                  </a:lnTo>
                  <a:lnTo>
                    <a:pt x="0" y="9"/>
                  </a:lnTo>
                  <a:lnTo>
                    <a:pt x="17" y="10"/>
                  </a:lnTo>
                  <a:lnTo>
                    <a:pt x="12" y="11"/>
                  </a:lnTo>
                  <a:lnTo>
                    <a:pt x="55" y="10"/>
                  </a:lnTo>
                  <a:lnTo>
                    <a:pt x="50" y="8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CCFF66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8" name="Freeform 44"/>
            <p:cNvSpPr>
              <a:spLocks noChangeAspect="1"/>
            </p:cNvSpPr>
            <p:nvPr/>
          </p:nvSpPr>
          <p:spPr bwMode="auto">
            <a:xfrm>
              <a:off x="4480" y="1073"/>
              <a:ext cx="57" cy="12"/>
            </a:xfrm>
            <a:custGeom>
              <a:avLst/>
              <a:gdLst>
                <a:gd name="T0" fmla="*/ 138295 w 45"/>
                <a:gd name="T1" fmla="*/ 154853 h 9"/>
                <a:gd name="T2" fmla="*/ 0 w 45"/>
                <a:gd name="T3" fmla="*/ 112639 h 9"/>
                <a:gd name="T4" fmla="*/ 45747 w 45"/>
                <a:gd name="T5" fmla="*/ 0 h 9"/>
                <a:gd name="T6" fmla="*/ 120404 w 45"/>
                <a:gd name="T7" fmla="*/ 116140 h 9"/>
                <a:gd name="T8" fmla="*/ 138295 w 45"/>
                <a:gd name="T9" fmla="*/ 15485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9"/>
                <a:gd name="T17" fmla="*/ 45 w 4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9">
                  <a:moveTo>
                    <a:pt x="45" y="9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39" y="7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CCFF66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59" name="Freeform 45"/>
            <p:cNvSpPr>
              <a:spLocks noChangeAspect="1"/>
            </p:cNvSpPr>
            <p:nvPr/>
          </p:nvSpPr>
          <p:spPr bwMode="auto">
            <a:xfrm>
              <a:off x="3255" y="1155"/>
              <a:ext cx="30" cy="13"/>
            </a:xfrm>
            <a:custGeom>
              <a:avLst/>
              <a:gdLst>
                <a:gd name="T0" fmla="*/ 191560 w 23"/>
                <a:gd name="T1" fmla="*/ 1598 h 11"/>
                <a:gd name="T2" fmla="*/ 50206 w 23"/>
                <a:gd name="T3" fmla="*/ 3118 h 11"/>
                <a:gd name="T4" fmla="*/ 0 w 23"/>
                <a:gd name="T5" fmla="*/ 1144 h 11"/>
                <a:gd name="T6" fmla="*/ 45951 w 23"/>
                <a:gd name="T7" fmla="*/ 0 h 11"/>
                <a:gd name="T8" fmla="*/ 191560 w 23"/>
                <a:gd name="T9" fmla="*/ 159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1"/>
                <a:gd name="T17" fmla="*/ 23 w 2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1">
                  <a:moveTo>
                    <a:pt x="23" y="6"/>
                  </a:moveTo>
                  <a:lnTo>
                    <a:pt x="6" y="11"/>
                  </a:lnTo>
                  <a:lnTo>
                    <a:pt x="0" y="4"/>
                  </a:lnTo>
                  <a:lnTo>
                    <a:pt x="5" y="0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336600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60" name="Freeform 46"/>
            <p:cNvSpPr>
              <a:spLocks noChangeAspect="1"/>
            </p:cNvSpPr>
            <p:nvPr/>
          </p:nvSpPr>
          <p:spPr bwMode="auto">
            <a:xfrm>
              <a:off x="3393" y="1137"/>
              <a:ext cx="34" cy="11"/>
            </a:xfrm>
            <a:custGeom>
              <a:avLst/>
              <a:gdLst>
                <a:gd name="T0" fmla="*/ 236440 w 26"/>
                <a:gd name="T1" fmla="*/ 411243 h 8"/>
                <a:gd name="T2" fmla="*/ 21810 w 26"/>
                <a:gd name="T3" fmla="*/ 0 h 8"/>
                <a:gd name="T4" fmla="*/ 0 w 26"/>
                <a:gd name="T5" fmla="*/ 115050 h 8"/>
                <a:gd name="T6" fmla="*/ 142627 w 26"/>
                <a:gd name="T7" fmla="*/ 411243 h 8"/>
                <a:gd name="T8" fmla="*/ 236440 w 26"/>
                <a:gd name="T9" fmla="*/ 41124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8"/>
                <a:gd name="T17" fmla="*/ 26 w 2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8">
                  <a:moveTo>
                    <a:pt x="26" y="8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6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CCFF66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47"/>
          <p:cNvGrpSpPr>
            <a:grpSpLocks noChangeAspect="1"/>
          </p:cNvGrpSpPr>
          <p:nvPr/>
        </p:nvGrpSpPr>
        <p:grpSpPr bwMode="auto">
          <a:xfrm>
            <a:off x="4387851" y="2633663"/>
            <a:ext cx="663575" cy="965200"/>
            <a:chOff x="2766" y="1144"/>
            <a:chExt cx="499" cy="725"/>
          </a:xfrm>
          <a:solidFill>
            <a:srgbClr val="00D000"/>
          </a:solidFill>
        </p:grpSpPr>
        <p:sp>
          <p:nvSpPr>
            <p:cNvPr id="47" name="Freeform 48"/>
            <p:cNvSpPr>
              <a:spLocks noChangeAspect="1"/>
            </p:cNvSpPr>
            <p:nvPr/>
          </p:nvSpPr>
          <p:spPr bwMode="auto">
            <a:xfrm>
              <a:off x="2861" y="1723"/>
              <a:ext cx="28" cy="11"/>
            </a:xfrm>
            <a:custGeom>
              <a:avLst/>
              <a:gdLst>
                <a:gd name="T0" fmla="*/ 85 w 21"/>
                <a:gd name="T1" fmla="*/ 40 h 8"/>
                <a:gd name="T2" fmla="*/ 87 w 21"/>
                <a:gd name="T3" fmla="*/ 29 h 8"/>
                <a:gd name="T4" fmla="*/ 87 w 21"/>
                <a:gd name="T5" fmla="*/ 26 h 8"/>
                <a:gd name="T6" fmla="*/ 76 w 21"/>
                <a:gd name="T7" fmla="*/ 21 h 8"/>
                <a:gd name="T8" fmla="*/ 59 w 21"/>
                <a:gd name="T9" fmla="*/ 1 h 8"/>
                <a:gd name="T10" fmla="*/ 37 w 21"/>
                <a:gd name="T11" fmla="*/ 0 h 8"/>
                <a:gd name="T12" fmla="*/ 0 w 21"/>
                <a:gd name="T13" fmla="*/ 0 h 8"/>
                <a:gd name="T14" fmla="*/ 85 w 21"/>
                <a:gd name="T15" fmla="*/ 4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8"/>
                <a:gd name="T26" fmla="*/ 21 w 2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8">
                  <a:moveTo>
                    <a:pt x="20" y="8"/>
                  </a:moveTo>
                  <a:lnTo>
                    <a:pt x="21" y="6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4" y="1"/>
                  </a:lnTo>
                  <a:lnTo>
                    <a:pt x="9" y="0"/>
                  </a:lnTo>
                  <a:lnTo>
                    <a:pt x="0" y="0"/>
                  </a:lnTo>
                  <a:lnTo>
                    <a:pt x="20" y="8"/>
                  </a:lnTo>
                  <a:close/>
                </a:path>
              </a:pathLst>
            </a:custGeom>
            <a:grpFill/>
            <a:ln w="3175" cap="rnd" cmpd="sng">
              <a:solidFill>
                <a:srgbClr val="948A5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9" name="Group 49"/>
            <p:cNvGrpSpPr>
              <a:grpSpLocks noChangeAspect="1"/>
            </p:cNvGrpSpPr>
            <p:nvPr/>
          </p:nvGrpSpPr>
          <p:grpSpPr bwMode="auto">
            <a:xfrm>
              <a:off x="2766" y="1144"/>
              <a:ext cx="499" cy="725"/>
              <a:chOff x="2766" y="1144"/>
              <a:chExt cx="499" cy="725"/>
            </a:xfrm>
            <a:grpFill/>
          </p:grpSpPr>
          <p:sp>
            <p:nvSpPr>
              <p:cNvPr id="49" name="Freeform 50"/>
              <p:cNvSpPr>
                <a:spLocks noChangeAspect="1"/>
              </p:cNvSpPr>
              <p:nvPr/>
            </p:nvSpPr>
            <p:spPr bwMode="auto">
              <a:xfrm>
                <a:off x="2927" y="1736"/>
                <a:ext cx="45" cy="33"/>
              </a:xfrm>
              <a:custGeom>
                <a:avLst/>
                <a:gdLst>
                  <a:gd name="T0" fmla="*/ 36 w 35"/>
                  <a:gd name="T1" fmla="*/ 102 h 25"/>
                  <a:gd name="T2" fmla="*/ 0 w 35"/>
                  <a:gd name="T3" fmla="*/ 34 h 25"/>
                  <a:gd name="T4" fmla="*/ 10 w 35"/>
                  <a:gd name="T5" fmla="*/ 28 h 25"/>
                  <a:gd name="T6" fmla="*/ 10 w 35"/>
                  <a:gd name="T7" fmla="*/ 21 h 25"/>
                  <a:gd name="T8" fmla="*/ 24 w 35"/>
                  <a:gd name="T9" fmla="*/ 12 h 25"/>
                  <a:gd name="T10" fmla="*/ 40 w 35"/>
                  <a:gd name="T11" fmla="*/ 16 h 25"/>
                  <a:gd name="T12" fmla="*/ 46 w 35"/>
                  <a:gd name="T13" fmla="*/ 9 h 25"/>
                  <a:gd name="T14" fmla="*/ 51 w 35"/>
                  <a:gd name="T15" fmla="*/ 9 h 25"/>
                  <a:gd name="T16" fmla="*/ 64 w 35"/>
                  <a:gd name="T17" fmla="*/ 9 h 25"/>
                  <a:gd name="T18" fmla="*/ 69 w 35"/>
                  <a:gd name="T19" fmla="*/ 9 h 25"/>
                  <a:gd name="T20" fmla="*/ 87 w 35"/>
                  <a:gd name="T21" fmla="*/ 0 h 25"/>
                  <a:gd name="T22" fmla="*/ 103 w 35"/>
                  <a:gd name="T23" fmla="*/ 16 h 25"/>
                  <a:gd name="T24" fmla="*/ 109 w 35"/>
                  <a:gd name="T25" fmla="*/ 9 h 25"/>
                  <a:gd name="T26" fmla="*/ 114 w 35"/>
                  <a:gd name="T27" fmla="*/ 21 h 25"/>
                  <a:gd name="T28" fmla="*/ 123 w 35"/>
                  <a:gd name="T29" fmla="*/ 73 h 25"/>
                  <a:gd name="T30" fmla="*/ 36 w 35"/>
                  <a:gd name="T31" fmla="*/ 102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5"/>
                  <a:gd name="T49" fmla="*/ 0 h 25"/>
                  <a:gd name="T50" fmla="*/ 35 w 3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5" h="25">
                    <a:moveTo>
                      <a:pt x="10" y="25"/>
                    </a:moveTo>
                    <a:lnTo>
                      <a:pt x="0" y="8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3" y="5"/>
                    </a:lnTo>
                    <a:lnTo>
                      <a:pt x="35" y="18"/>
                    </a:lnTo>
                    <a:lnTo>
                      <a:pt x="10" y="2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51"/>
              <p:cNvSpPr>
                <a:spLocks noChangeAspect="1"/>
              </p:cNvSpPr>
              <p:nvPr/>
            </p:nvSpPr>
            <p:spPr bwMode="auto">
              <a:xfrm>
                <a:off x="2960" y="1693"/>
                <a:ext cx="109" cy="67"/>
              </a:xfrm>
              <a:custGeom>
                <a:avLst/>
                <a:gdLst>
                  <a:gd name="T0" fmla="*/ 17 w 84"/>
                  <a:gd name="T1" fmla="*/ 21 h 51"/>
                  <a:gd name="T2" fmla="*/ 8 w 84"/>
                  <a:gd name="T3" fmla="*/ 0 h 51"/>
                  <a:gd name="T4" fmla="*/ 0 w 84"/>
                  <a:gd name="T5" fmla="*/ 42 h 51"/>
                  <a:gd name="T6" fmla="*/ 22 w 84"/>
                  <a:gd name="T7" fmla="*/ 84 h 51"/>
                  <a:gd name="T8" fmla="*/ 1 w 84"/>
                  <a:gd name="T9" fmla="*/ 114 h 51"/>
                  <a:gd name="T10" fmla="*/ 17 w 84"/>
                  <a:gd name="T11" fmla="*/ 137 h 51"/>
                  <a:gd name="T12" fmla="*/ 27 w 84"/>
                  <a:gd name="T13" fmla="*/ 150 h 51"/>
                  <a:gd name="T14" fmla="*/ 35 w 84"/>
                  <a:gd name="T15" fmla="*/ 200 h 51"/>
                  <a:gd name="T16" fmla="*/ 92 w 84"/>
                  <a:gd name="T17" fmla="*/ 188 h 51"/>
                  <a:gd name="T18" fmla="*/ 182 w 84"/>
                  <a:gd name="T19" fmla="*/ 200 h 51"/>
                  <a:gd name="T20" fmla="*/ 200 w 84"/>
                  <a:gd name="T21" fmla="*/ 180 h 51"/>
                  <a:gd name="T22" fmla="*/ 210 w 84"/>
                  <a:gd name="T23" fmla="*/ 167 h 51"/>
                  <a:gd name="T24" fmla="*/ 221 w 84"/>
                  <a:gd name="T25" fmla="*/ 159 h 51"/>
                  <a:gd name="T26" fmla="*/ 295 w 84"/>
                  <a:gd name="T27" fmla="*/ 152 h 51"/>
                  <a:gd name="T28" fmla="*/ 275 w 84"/>
                  <a:gd name="T29" fmla="*/ 122 h 51"/>
                  <a:gd name="T30" fmla="*/ 284 w 84"/>
                  <a:gd name="T31" fmla="*/ 97 h 51"/>
                  <a:gd name="T32" fmla="*/ 295 w 84"/>
                  <a:gd name="T33" fmla="*/ 55 h 51"/>
                  <a:gd name="T34" fmla="*/ 308 w 84"/>
                  <a:gd name="T35" fmla="*/ 37 h 51"/>
                  <a:gd name="T36" fmla="*/ 210 w 84"/>
                  <a:gd name="T37" fmla="*/ 12 h 51"/>
                  <a:gd name="T38" fmla="*/ 134 w 84"/>
                  <a:gd name="T39" fmla="*/ 38 h 51"/>
                  <a:gd name="T40" fmla="*/ 74 w 84"/>
                  <a:gd name="T41" fmla="*/ 28 h 51"/>
                  <a:gd name="T42" fmla="*/ 17 w 84"/>
                  <a:gd name="T43" fmla="*/ 2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"/>
                  <a:gd name="T67" fmla="*/ 0 h 51"/>
                  <a:gd name="T68" fmla="*/ 84 w 84"/>
                  <a:gd name="T69" fmla="*/ 51 h 5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" h="51">
                    <a:moveTo>
                      <a:pt x="5" y="5"/>
                    </a:moveTo>
                    <a:lnTo>
                      <a:pt x="2" y="0"/>
                    </a:lnTo>
                    <a:lnTo>
                      <a:pt x="0" y="11"/>
                    </a:lnTo>
                    <a:lnTo>
                      <a:pt x="6" y="21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7" y="38"/>
                    </a:lnTo>
                    <a:lnTo>
                      <a:pt x="9" y="51"/>
                    </a:lnTo>
                    <a:lnTo>
                      <a:pt x="25" y="48"/>
                    </a:lnTo>
                    <a:lnTo>
                      <a:pt x="49" y="51"/>
                    </a:lnTo>
                    <a:lnTo>
                      <a:pt x="55" y="46"/>
                    </a:lnTo>
                    <a:lnTo>
                      <a:pt x="57" y="43"/>
                    </a:lnTo>
                    <a:lnTo>
                      <a:pt x="60" y="40"/>
                    </a:lnTo>
                    <a:lnTo>
                      <a:pt x="80" y="39"/>
                    </a:lnTo>
                    <a:lnTo>
                      <a:pt x="75" y="31"/>
                    </a:lnTo>
                    <a:lnTo>
                      <a:pt x="77" y="25"/>
                    </a:lnTo>
                    <a:lnTo>
                      <a:pt x="80" y="14"/>
                    </a:lnTo>
                    <a:lnTo>
                      <a:pt x="84" y="9"/>
                    </a:lnTo>
                    <a:lnTo>
                      <a:pt x="57" y="3"/>
                    </a:lnTo>
                    <a:lnTo>
                      <a:pt x="36" y="10"/>
                    </a:lnTo>
                    <a:lnTo>
                      <a:pt x="20" y="7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52"/>
              <p:cNvSpPr>
                <a:spLocks noChangeAspect="1"/>
              </p:cNvSpPr>
              <p:nvPr/>
            </p:nvSpPr>
            <p:spPr bwMode="auto">
              <a:xfrm>
                <a:off x="2907" y="1731"/>
                <a:ext cx="32" cy="66"/>
              </a:xfrm>
              <a:custGeom>
                <a:avLst/>
                <a:gdLst>
                  <a:gd name="T0" fmla="*/ 0 w 25"/>
                  <a:gd name="T1" fmla="*/ 49 h 50"/>
                  <a:gd name="T2" fmla="*/ 10 w 25"/>
                  <a:gd name="T3" fmla="*/ 141 h 50"/>
                  <a:gd name="T4" fmla="*/ 46 w 25"/>
                  <a:gd name="T5" fmla="*/ 201 h 50"/>
                  <a:gd name="T6" fmla="*/ 59 w 25"/>
                  <a:gd name="T7" fmla="*/ 180 h 50"/>
                  <a:gd name="T8" fmla="*/ 86 w 25"/>
                  <a:gd name="T9" fmla="*/ 121 h 50"/>
                  <a:gd name="T10" fmla="*/ 86 w 25"/>
                  <a:gd name="T11" fmla="*/ 115 h 50"/>
                  <a:gd name="T12" fmla="*/ 51 w 25"/>
                  <a:gd name="T13" fmla="*/ 49 h 50"/>
                  <a:gd name="T14" fmla="*/ 37 w 25"/>
                  <a:gd name="T15" fmla="*/ 9 h 50"/>
                  <a:gd name="T16" fmla="*/ 8 w 25"/>
                  <a:gd name="T17" fmla="*/ 0 h 50"/>
                  <a:gd name="T18" fmla="*/ 0 w 25"/>
                  <a:gd name="T19" fmla="*/ 49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50"/>
                  <a:gd name="T32" fmla="*/ 25 w 25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50">
                    <a:moveTo>
                      <a:pt x="0" y="12"/>
                    </a:moveTo>
                    <a:lnTo>
                      <a:pt x="3" y="35"/>
                    </a:lnTo>
                    <a:lnTo>
                      <a:pt x="13" y="50"/>
                    </a:lnTo>
                    <a:lnTo>
                      <a:pt x="17" y="45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15" y="12"/>
                    </a:lnTo>
                    <a:lnTo>
                      <a:pt x="11" y="2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53"/>
              <p:cNvSpPr>
                <a:spLocks noChangeAspect="1"/>
              </p:cNvSpPr>
              <p:nvPr/>
            </p:nvSpPr>
            <p:spPr bwMode="auto">
              <a:xfrm>
                <a:off x="2924" y="1750"/>
                <a:ext cx="116" cy="119"/>
              </a:xfrm>
              <a:custGeom>
                <a:avLst/>
                <a:gdLst>
                  <a:gd name="T0" fmla="*/ 65 w 89"/>
                  <a:gd name="T1" fmla="*/ 183 h 91"/>
                  <a:gd name="T2" fmla="*/ 22 w 89"/>
                  <a:gd name="T3" fmla="*/ 169 h 91"/>
                  <a:gd name="T4" fmla="*/ 0 w 89"/>
                  <a:gd name="T5" fmla="*/ 137 h 91"/>
                  <a:gd name="T6" fmla="*/ 16 w 89"/>
                  <a:gd name="T7" fmla="*/ 122 h 91"/>
                  <a:gd name="T8" fmla="*/ 46 w 89"/>
                  <a:gd name="T9" fmla="*/ 60 h 91"/>
                  <a:gd name="T10" fmla="*/ 46 w 89"/>
                  <a:gd name="T11" fmla="*/ 58 h 91"/>
                  <a:gd name="T12" fmla="*/ 139 w 89"/>
                  <a:gd name="T13" fmla="*/ 29 h 91"/>
                  <a:gd name="T14" fmla="*/ 198 w 89"/>
                  <a:gd name="T15" fmla="*/ 21 h 91"/>
                  <a:gd name="T16" fmla="*/ 287 w 89"/>
                  <a:gd name="T17" fmla="*/ 29 h 91"/>
                  <a:gd name="T18" fmla="*/ 313 w 89"/>
                  <a:gd name="T19" fmla="*/ 12 h 91"/>
                  <a:gd name="T20" fmla="*/ 321 w 89"/>
                  <a:gd name="T21" fmla="*/ 0 h 91"/>
                  <a:gd name="T22" fmla="*/ 335 w 89"/>
                  <a:gd name="T23" fmla="*/ 27 h 91"/>
                  <a:gd name="T24" fmla="*/ 313 w 89"/>
                  <a:gd name="T25" fmla="*/ 65 h 91"/>
                  <a:gd name="T26" fmla="*/ 248 w 89"/>
                  <a:gd name="T27" fmla="*/ 54 h 91"/>
                  <a:gd name="T28" fmla="*/ 190 w 89"/>
                  <a:gd name="T29" fmla="*/ 76 h 91"/>
                  <a:gd name="T30" fmla="*/ 220 w 89"/>
                  <a:gd name="T31" fmla="*/ 102 h 91"/>
                  <a:gd name="T32" fmla="*/ 197 w 89"/>
                  <a:gd name="T33" fmla="*/ 102 h 91"/>
                  <a:gd name="T34" fmla="*/ 198 w 89"/>
                  <a:gd name="T35" fmla="*/ 115 h 91"/>
                  <a:gd name="T36" fmla="*/ 177 w 89"/>
                  <a:gd name="T37" fmla="*/ 107 h 91"/>
                  <a:gd name="T38" fmla="*/ 189 w 89"/>
                  <a:gd name="T39" fmla="*/ 122 h 91"/>
                  <a:gd name="T40" fmla="*/ 151 w 89"/>
                  <a:gd name="T41" fmla="*/ 78 h 91"/>
                  <a:gd name="T42" fmla="*/ 136 w 89"/>
                  <a:gd name="T43" fmla="*/ 93 h 91"/>
                  <a:gd name="T44" fmla="*/ 162 w 89"/>
                  <a:gd name="T45" fmla="*/ 150 h 91"/>
                  <a:gd name="T46" fmla="*/ 173 w 89"/>
                  <a:gd name="T47" fmla="*/ 174 h 91"/>
                  <a:gd name="T48" fmla="*/ 146 w 89"/>
                  <a:gd name="T49" fmla="*/ 162 h 91"/>
                  <a:gd name="T50" fmla="*/ 160 w 89"/>
                  <a:gd name="T51" fmla="*/ 188 h 91"/>
                  <a:gd name="T52" fmla="*/ 145 w 89"/>
                  <a:gd name="T53" fmla="*/ 196 h 91"/>
                  <a:gd name="T54" fmla="*/ 220 w 89"/>
                  <a:gd name="T55" fmla="*/ 239 h 91"/>
                  <a:gd name="T56" fmla="*/ 219 w 89"/>
                  <a:gd name="T57" fmla="*/ 263 h 91"/>
                  <a:gd name="T58" fmla="*/ 189 w 89"/>
                  <a:gd name="T59" fmla="*/ 250 h 91"/>
                  <a:gd name="T60" fmla="*/ 173 w 89"/>
                  <a:gd name="T61" fmla="*/ 260 h 91"/>
                  <a:gd name="T62" fmla="*/ 189 w 89"/>
                  <a:gd name="T63" fmla="*/ 285 h 91"/>
                  <a:gd name="T64" fmla="*/ 160 w 89"/>
                  <a:gd name="T65" fmla="*/ 285 h 91"/>
                  <a:gd name="T66" fmla="*/ 177 w 89"/>
                  <a:gd name="T67" fmla="*/ 349 h 91"/>
                  <a:gd name="T68" fmla="*/ 146 w 89"/>
                  <a:gd name="T69" fmla="*/ 333 h 91"/>
                  <a:gd name="T70" fmla="*/ 139 w 89"/>
                  <a:gd name="T71" fmla="*/ 349 h 91"/>
                  <a:gd name="T72" fmla="*/ 116 w 89"/>
                  <a:gd name="T73" fmla="*/ 320 h 91"/>
                  <a:gd name="T74" fmla="*/ 111 w 89"/>
                  <a:gd name="T75" fmla="*/ 327 h 91"/>
                  <a:gd name="T76" fmla="*/ 78 w 89"/>
                  <a:gd name="T77" fmla="*/ 273 h 91"/>
                  <a:gd name="T78" fmla="*/ 74 w 89"/>
                  <a:gd name="T79" fmla="*/ 246 h 91"/>
                  <a:gd name="T80" fmla="*/ 123 w 89"/>
                  <a:gd name="T81" fmla="*/ 228 h 91"/>
                  <a:gd name="T82" fmla="*/ 169 w 89"/>
                  <a:gd name="T83" fmla="*/ 246 h 91"/>
                  <a:gd name="T84" fmla="*/ 169 w 89"/>
                  <a:gd name="T85" fmla="*/ 234 h 91"/>
                  <a:gd name="T86" fmla="*/ 136 w 89"/>
                  <a:gd name="T87" fmla="*/ 221 h 91"/>
                  <a:gd name="T88" fmla="*/ 74 w 89"/>
                  <a:gd name="T89" fmla="*/ 218 h 91"/>
                  <a:gd name="T90" fmla="*/ 65 w 89"/>
                  <a:gd name="T91" fmla="*/ 218 h 91"/>
                  <a:gd name="T92" fmla="*/ 50 w 89"/>
                  <a:gd name="T93" fmla="*/ 188 h 91"/>
                  <a:gd name="T94" fmla="*/ 65 w 89"/>
                  <a:gd name="T95" fmla="*/ 183 h 9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9"/>
                  <a:gd name="T145" fmla="*/ 0 h 91"/>
                  <a:gd name="T146" fmla="*/ 89 w 89"/>
                  <a:gd name="T147" fmla="*/ 91 h 9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9" h="91">
                    <a:moveTo>
                      <a:pt x="17" y="48"/>
                    </a:moveTo>
                    <a:lnTo>
                      <a:pt x="6" y="44"/>
                    </a:lnTo>
                    <a:lnTo>
                      <a:pt x="0" y="36"/>
                    </a:lnTo>
                    <a:lnTo>
                      <a:pt x="4" y="31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37" y="8"/>
                    </a:lnTo>
                    <a:lnTo>
                      <a:pt x="53" y="5"/>
                    </a:lnTo>
                    <a:lnTo>
                      <a:pt x="77" y="8"/>
                    </a:lnTo>
                    <a:lnTo>
                      <a:pt x="83" y="3"/>
                    </a:lnTo>
                    <a:lnTo>
                      <a:pt x="85" y="0"/>
                    </a:lnTo>
                    <a:lnTo>
                      <a:pt x="89" y="7"/>
                    </a:lnTo>
                    <a:lnTo>
                      <a:pt x="83" y="17"/>
                    </a:lnTo>
                    <a:lnTo>
                      <a:pt x="66" y="14"/>
                    </a:lnTo>
                    <a:lnTo>
                      <a:pt x="51" y="20"/>
                    </a:lnTo>
                    <a:lnTo>
                      <a:pt x="59" y="27"/>
                    </a:lnTo>
                    <a:lnTo>
                      <a:pt x="52" y="27"/>
                    </a:lnTo>
                    <a:lnTo>
                      <a:pt x="53" y="30"/>
                    </a:lnTo>
                    <a:lnTo>
                      <a:pt x="47" y="28"/>
                    </a:lnTo>
                    <a:lnTo>
                      <a:pt x="50" y="31"/>
                    </a:lnTo>
                    <a:lnTo>
                      <a:pt x="40" y="21"/>
                    </a:lnTo>
                    <a:lnTo>
                      <a:pt x="36" y="24"/>
                    </a:lnTo>
                    <a:lnTo>
                      <a:pt x="43" y="39"/>
                    </a:lnTo>
                    <a:lnTo>
                      <a:pt x="46" y="46"/>
                    </a:lnTo>
                    <a:lnTo>
                      <a:pt x="39" y="43"/>
                    </a:lnTo>
                    <a:lnTo>
                      <a:pt x="42" y="49"/>
                    </a:lnTo>
                    <a:lnTo>
                      <a:pt x="38" y="51"/>
                    </a:lnTo>
                    <a:lnTo>
                      <a:pt x="59" y="63"/>
                    </a:lnTo>
                    <a:lnTo>
                      <a:pt x="58" y="69"/>
                    </a:lnTo>
                    <a:lnTo>
                      <a:pt x="50" y="66"/>
                    </a:lnTo>
                    <a:lnTo>
                      <a:pt x="46" y="68"/>
                    </a:lnTo>
                    <a:lnTo>
                      <a:pt x="50" y="75"/>
                    </a:lnTo>
                    <a:lnTo>
                      <a:pt x="42" y="75"/>
                    </a:lnTo>
                    <a:lnTo>
                      <a:pt x="47" y="91"/>
                    </a:lnTo>
                    <a:lnTo>
                      <a:pt x="39" y="87"/>
                    </a:lnTo>
                    <a:lnTo>
                      <a:pt x="37" y="91"/>
                    </a:lnTo>
                    <a:lnTo>
                      <a:pt x="31" y="83"/>
                    </a:lnTo>
                    <a:lnTo>
                      <a:pt x="29" y="86"/>
                    </a:lnTo>
                    <a:lnTo>
                      <a:pt x="21" y="71"/>
                    </a:lnTo>
                    <a:lnTo>
                      <a:pt x="20" y="64"/>
                    </a:lnTo>
                    <a:lnTo>
                      <a:pt x="32" y="60"/>
                    </a:lnTo>
                    <a:lnTo>
                      <a:pt x="45" y="64"/>
                    </a:lnTo>
                    <a:lnTo>
                      <a:pt x="45" y="61"/>
                    </a:lnTo>
                    <a:lnTo>
                      <a:pt x="36" y="58"/>
                    </a:lnTo>
                    <a:lnTo>
                      <a:pt x="20" y="57"/>
                    </a:lnTo>
                    <a:lnTo>
                      <a:pt x="17" y="57"/>
                    </a:lnTo>
                    <a:lnTo>
                      <a:pt x="13" y="49"/>
                    </a:lnTo>
                    <a:lnTo>
                      <a:pt x="17" y="4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54"/>
              <p:cNvSpPr>
                <a:spLocks noChangeAspect="1"/>
              </p:cNvSpPr>
              <p:nvPr/>
            </p:nvSpPr>
            <p:spPr bwMode="auto">
              <a:xfrm>
                <a:off x="3031" y="1744"/>
                <a:ext cx="55" cy="42"/>
              </a:xfrm>
              <a:custGeom>
                <a:avLst/>
                <a:gdLst>
                  <a:gd name="T0" fmla="*/ 21 w 42"/>
                  <a:gd name="T1" fmla="*/ 1 h 31"/>
                  <a:gd name="T2" fmla="*/ 9 w 42"/>
                  <a:gd name="T3" fmla="*/ 16 h 31"/>
                  <a:gd name="T4" fmla="*/ 22 w 42"/>
                  <a:gd name="T5" fmla="*/ 50 h 31"/>
                  <a:gd name="T6" fmla="*/ 0 w 42"/>
                  <a:gd name="T7" fmla="*/ 93 h 31"/>
                  <a:gd name="T8" fmla="*/ 37 w 42"/>
                  <a:gd name="T9" fmla="*/ 112 h 31"/>
                  <a:gd name="T10" fmla="*/ 21 w 42"/>
                  <a:gd name="T11" fmla="*/ 141 h 31"/>
                  <a:gd name="T12" fmla="*/ 77 w 42"/>
                  <a:gd name="T13" fmla="*/ 87 h 31"/>
                  <a:gd name="T14" fmla="*/ 161 w 42"/>
                  <a:gd name="T15" fmla="*/ 76 h 31"/>
                  <a:gd name="T16" fmla="*/ 139 w 42"/>
                  <a:gd name="T17" fmla="*/ 50 h 31"/>
                  <a:gd name="T18" fmla="*/ 96 w 42"/>
                  <a:gd name="T19" fmla="*/ 0 h 31"/>
                  <a:gd name="T20" fmla="*/ 21 w 42"/>
                  <a:gd name="T21" fmla="*/ 1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31"/>
                  <a:gd name="T35" fmla="*/ 42 w 42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31">
                    <a:moveTo>
                      <a:pt x="5" y="1"/>
                    </a:moveTo>
                    <a:lnTo>
                      <a:pt x="2" y="4"/>
                    </a:lnTo>
                    <a:lnTo>
                      <a:pt x="6" y="11"/>
                    </a:lnTo>
                    <a:lnTo>
                      <a:pt x="0" y="21"/>
                    </a:lnTo>
                    <a:lnTo>
                      <a:pt x="9" y="24"/>
                    </a:lnTo>
                    <a:lnTo>
                      <a:pt x="5" y="31"/>
                    </a:lnTo>
                    <a:lnTo>
                      <a:pt x="20" y="19"/>
                    </a:lnTo>
                    <a:lnTo>
                      <a:pt x="42" y="16"/>
                    </a:lnTo>
                    <a:lnTo>
                      <a:pt x="36" y="11"/>
                    </a:lnTo>
                    <a:lnTo>
                      <a:pt x="25" y="0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55"/>
              <p:cNvSpPr>
                <a:spLocks noChangeAspect="1"/>
              </p:cNvSpPr>
              <p:nvPr/>
            </p:nvSpPr>
            <p:spPr bwMode="auto">
              <a:xfrm>
                <a:off x="2946" y="1431"/>
                <a:ext cx="155" cy="100"/>
              </a:xfrm>
              <a:custGeom>
                <a:avLst/>
                <a:gdLst>
                  <a:gd name="T0" fmla="*/ 447 w 119"/>
                  <a:gd name="T1" fmla="*/ 161 h 76"/>
                  <a:gd name="T2" fmla="*/ 422 w 119"/>
                  <a:gd name="T3" fmla="*/ 182 h 76"/>
                  <a:gd name="T4" fmla="*/ 444 w 119"/>
                  <a:gd name="T5" fmla="*/ 239 h 76"/>
                  <a:gd name="T6" fmla="*/ 382 w 119"/>
                  <a:gd name="T7" fmla="*/ 275 h 76"/>
                  <a:gd name="T8" fmla="*/ 382 w 119"/>
                  <a:gd name="T9" fmla="*/ 301 h 76"/>
                  <a:gd name="T10" fmla="*/ 297 w 119"/>
                  <a:gd name="T11" fmla="*/ 284 h 76"/>
                  <a:gd name="T12" fmla="*/ 211 w 119"/>
                  <a:gd name="T13" fmla="*/ 267 h 76"/>
                  <a:gd name="T14" fmla="*/ 124 w 119"/>
                  <a:gd name="T15" fmla="*/ 264 h 76"/>
                  <a:gd name="T16" fmla="*/ 38 w 119"/>
                  <a:gd name="T17" fmla="*/ 264 h 76"/>
                  <a:gd name="T18" fmla="*/ 9 w 119"/>
                  <a:gd name="T19" fmla="*/ 247 h 76"/>
                  <a:gd name="T20" fmla="*/ 39 w 119"/>
                  <a:gd name="T21" fmla="*/ 201 h 76"/>
                  <a:gd name="T22" fmla="*/ 0 w 119"/>
                  <a:gd name="T23" fmla="*/ 114 h 76"/>
                  <a:gd name="T24" fmla="*/ 74 w 119"/>
                  <a:gd name="T25" fmla="*/ 59 h 76"/>
                  <a:gd name="T26" fmla="*/ 151 w 119"/>
                  <a:gd name="T27" fmla="*/ 12 h 76"/>
                  <a:gd name="T28" fmla="*/ 219 w 119"/>
                  <a:gd name="T29" fmla="*/ 0 h 76"/>
                  <a:gd name="T30" fmla="*/ 293 w 119"/>
                  <a:gd name="T31" fmla="*/ 16 h 76"/>
                  <a:gd name="T32" fmla="*/ 370 w 119"/>
                  <a:gd name="T33" fmla="*/ 32 h 76"/>
                  <a:gd name="T34" fmla="*/ 382 w 119"/>
                  <a:gd name="T35" fmla="*/ 103 h 76"/>
                  <a:gd name="T36" fmla="*/ 447 w 119"/>
                  <a:gd name="T37" fmla="*/ 161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9"/>
                  <a:gd name="T58" fmla="*/ 0 h 76"/>
                  <a:gd name="T59" fmla="*/ 119 w 119"/>
                  <a:gd name="T60" fmla="*/ 76 h 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9" h="76">
                    <a:moveTo>
                      <a:pt x="119" y="41"/>
                    </a:moveTo>
                    <a:lnTo>
                      <a:pt x="113" y="46"/>
                    </a:lnTo>
                    <a:lnTo>
                      <a:pt x="118" y="61"/>
                    </a:lnTo>
                    <a:lnTo>
                      <a:pt x="102" y="70"/>
                    </a:lnTo>
                    <a:lnTo>
                      <a:pt x="102" y="76"/>
                    </a:lnTo>
                    <a:lnTo>
                      <a:pt x="79" y="72"/>
                    </a:lnTo>
                    <a:lnTo>
                      <a:pt x="56" y="68"/>
                    </a:lnTo>
                    <a:lnTo>
                      <a:pt x="33" y="67"/>
                    </a:lnTo>
                    <a:lnTo>
                      <a:pt x="10" y="67"/>
                    </a:lnTo>
                    <a:lnTo>
                      <a:pt x="2" y="63"/>
                    </a:lnTo>
                    <a:lnTo>
                      <a:pt x="11" y="51"/>
                    </a:lnTo>
                    <a:lnTo>
                      <a:pt x="0" y="29"/>
                    </a:lnTo>
                    <a:lnTo>
                      <a:pt x="20" y="15"/>
                    </a:lnTo>
                    <a:lnTo>
                      <a:pt x="40" y="3"/>
                    </a:lnTo>
                    <a:lnTo>
                      <a:pt x="58" y="0"/>
                    </a:lnTo>
                    <a:lnTo>
                      <a:pt x="78" y="4"/>
                    </a:lnTo>
                    <a:lnTo>
                      <a:pt x="98" y="8"/>
                    </a:lnTo>
                    <a:lnTo>
                      <a:pt x="102" y="26"/>
                    </a:lnTo>
                    <a:lnTo>
                      <a:pt x="119" y="4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56"/>
              <p:cNvSpPr>
                <a:spLocks noChangeAspect="1"/>
              </p:cNvSpPr>
              <p:nvPr/>
            </p:nvSpPr>
            <p:spPr bwMode="auto">
              <a:xfrm>
                <a:off x="2932" y="1358"/>
                <a:ext cx="73" cy="34"/>
              </a:xfrm>
              <a:custGeom>
                <a:avLst/>
                <a:gdLst>
                  <a:gd name="T0" fmla="*/ 195 w 57"/>
                  <a:gd name="T1" fmla="*/ 60 h 26"/>
                  <a:gd name="T2" fmla="*/ 186 w 57"/>
                  <a:gd name="T3" fmla="*/ 9 h 26"/>
                  <a:gd name="T4" fmla="*/ 77 w 57"/>
                  <a:gd name="T5" fmla="*/ 0 h 26"/>
                  <a:gd name="T6" fmla="*/ 0 w 57"/>
                  <a:gd name="T7" fmla="*/ 22 h 26"/>
                  <a:gd name="T8" fmla="*/ 8 w 57"/>
                  <a:gd name="T9" fmla="*/ 41 h 26"/>
                  <a:gd name="T10" fmla="*/ 36 w 57"/>
                  <a:gd name="T11" fmla="*/ 76 h 26"/>
                  <a:gd name="T12" fmla="*/ 47 w 57"/>
                  <a:gd name="T13" fmla="*/ 76 h 26"/>
                  <a:gd name="T14" fmla="*/ 113 w 57"/>
                  <a:gd name="T15" fmla="*/ 88 h 26"/>
                  <a:gd name="T16" fmla="*/ 181 w 57"/>
                  <a:gd name="T17" fmla="*/ 99 h 26"/>
                  <a:gd name="T18" fmla="*/ 195 w 57"/>
                  <a:gd name="T19" fmla="*/ 60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26"/>
                  <a:gd name="T32" fmla="*/ 57 w 57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26">
                    <a:moveTo>
                      <a:pt x="57" y="16"/>
                    </a:moveTo>
                    <a:lnTo>
                      <a:pt x="54" y="2"/>
                    </a:lnTo>
                    <a:lnTo>
                      <a:pt x="23" y="0"/>
                    </a:lnTo>
                    <a:lnTo>
                      <a:pt x="0" y="6"/>
                    </a:lnTo>
                    <a:lnTo>
                      <a:pt x="2" y="11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33" y="23"/>
                    </a:lnTo>
                    <a:lnTo>
                      <a:pt x="52" y="26"/>
                    </a:lnTo>
                    <a:lnTo>
                      <a:pt x="57" y="1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57"/>
              <p:cNvSpPr>
                <a:spLocks noChangeAspect="1"/>
              </p:cNvSpPr>
              <p:nvPr/>
            </p:nvSpPr>
            <p:spPr bwMode="auto">
              <a:xfrm>
                <a:off x="2900" y="1383"/>
                <a:ext cx="121" cy="52"/>
              </a:xfrm>
              <a:custGeom>
                <a:avLst/>
                <a:gdLst>
                  <a:gd name="T0" fmla="*/ 174 w 93"/>
                  <a:gd name="T1" fmla="*/ 113 h 39"/>
                  <a:gd name="T2" fmla="*/ 95 w 93"/>
                  <a:gd name="T3" fmla="*/ 123 h 39"/>
                  <a:gd name="T4" fmla="*/ 16 w 93"/>
                  <a:gd name="T5" fmla="*/ 135 h 39"/>
                  <a:gd name="T6" fmla="*/ 0 w 93"/>
                  <a:gd name="T7" fmla="*/ 140 h 39"/>
                  <a:gd name="T8" fmla="*/ 22 w 93"/>
                  <a:gd name="T9" fmla="*/ 48 h 39"/>
                  <a:gd name="T10" fmla="*/ 66 w 93"/>
                  <a:gd name="T11" fmla="*/ 48 h 39"/>
                  <a:gd name="T12" fmla="*/ 125 w 93"/>
                  <a:gd name="T13" fmla="*/ 85 h 39"/>
                  <a:gd name="T14" fmla="*/ 148 w 93"/>
                  <a:gd name="T15" fmla="*/ 64 h 39"/>
                  <a:gd name="T16" fmla="*/ 141 w 93"/>
                  <a:gd name="T17" fmla="*/ 0 h 39"/>
                  <a:gd name="T18" fmla="*/ 212 w 93"/>
                  <a:gd name="T19" fmla="*/ 12 h 39"/>
                  <a:gd name="T20" fmla="*/ 285 w 93"/>
                  <a:gd name="T21" fmla="*/ 27 h 39"/>
                  <a:gd name="T22" fmla="*/ 310 w 93"/>
                  <a:gd name="T23" fmla="*/ 76 h 39"/>
                  <a:gd name="T24" fmla="*/ 345 w 93"/>
                  <a:gd name="T25" fmla="*/ 151 h 39"/>
                  <a:gd name="T26" fmla="*/ 282 w 93"/>
                  <a:gd name="T27" fmla="*/ 164 h 39"/>
                  <a:gd name="T28" fmla="*/ 174 w 93"/>
                  <a:gd name="T29" fmla="*/ 113 h 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3"/>
                  <a:gd name="T46" fmla="*/ 0 h 39"/>
                  <a:gd name="T47" fmla="*/ 93 w 93"/>
                  <a:gd name="T48" fmla="*/ 39 h 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3" h="39">
                    <a:moveTo>
                      <a:pt x="47" y="27"/>
                    </a:moveTo>
                    <a:lnTo>
                      <a:pt x="25" y="29"/>
                    </a:lnTo>
                    <a:lnTo>
                      <a:pt x="4" y="32"/>
                    </a:lnTo>
                    <a:lnTo>
                      <a:pt x="0" y="33"/>
                    </a:lnTo>
                    <a:lnTo>
                      <a:pt x="6" y="11"/>
                    </a:lnTo>
                    <a:lnTo>
                      <a:pt x="18" y="11"/>
                    </a:lnTo>
                    <a:lnTo>
                      <a:pt x="34" y="20"/>
                    </a:lnTo>
                    <a:lnTo>
                      <a:pt x="40" y="15"/>
                    </a:lnTo>
                    <a:lnTo>
                      <a:pt x="38" y="0"/>
                    </a:lnTo>
                    <a:lnTo>
                      <a:pt x="57" y="3"/>
                    </a:lnTo>
                    <a:lnTo>
                      <a:pt x="76" y="6"/>
                    </a:lnTo>
                    <a:lnTo>
                      <a:pt x="83" y="18"/>
                    </a:lnTo>
                    <a:lnTo>
                      <a:pt x="93" y="36"/>
                    </a:lnTo>
                    <a:lnTo>
                      <a:pt x="75" y="39"/>
                    </a:lnTo>
                    <a:lnTo>
                      <a:pt x="47" y="2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58"/>
              <p:cNvSpPr>
                <a:spLocks noChangeAspect="1"/>
              </p:cNvSpPr>
              <p:nvPr/>
            </p:nvSpPr>
            <p:spPr bwMode="auto">
              <a:xfrm>
                <a:off x="2900" y="1419"/>
                <a:ext cx="98" cy="51"/>
              </a:xfrm>
              <a:custGeom>
                <a:avLst/>
                <a:gdLst>
                  <a:gd name="T0" fmla="*/ 12 w 75"/>
                  <a:gd name="T1" fmla="*/ 122 h 38"/>
                  <a:gd name="T2" fmla="*/ 0 w 75"/>
                  <a:gd name="T3" fmla="*/ 27 h 38"/>
                  <a:gd name="T4" fmla="*/ 16 w 75"/>
                  <a:gd name="T5" fmla="*/ 21 h 38"/>
                  <a:gd name="T6" fmla="*/ 95 w 75"/>
                  <a:gd name="T7" fmla="*/ 9 h 38"/>
                  <a:gd name="T8" fmla="*/ 179 w 75"/>
                  <a:gd name="T9" fmla="*/ 0 h 38"/>
                  <a:gd name="T10" fmla="*/ 285 w 75"/>
                  <a:gd name="T11" fmla="*/ 51 h 38"/>
                  <a:gd name="T12" fmla="*/ 210 w 75"/>
                  <a:gd name="T13" fmla="*/ 105 h 38"/>
                  <a:gd name="T14" fmla="*/ 133 w 75"/>
                  <a:gd name="T15" fmla="*/ 164 h 38"/>
                  <a:gd name="T16" fmla="*/ 88 w 75"/>
                  <a:gd name="T17" fmla="*/ 162 h 38"/>
                  <a:gd name="T18" fmla="*/ 85 w 75"/>
                  <a:gd name="T19" fmla="*/ 136 h 38"/>
                  <a:gd name="T20" fmla="*/ 41 w 75"/>
                  <a:gd name="T21" fmla="*/ 126 h 38"/>
                  <a:gd name="T22" fmla="*/ 12 w 75"/>
                  <a:gd name="T23" fmla="*/ 122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5"/>
                  <a:gd name="T37" fmla="*/ 0 h 38"/>
                  <a:gd name="T38" fmla="*/ 75 w 75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5" h="38">
                    <a:moveTo>
                      <a:pt x="3" y="28"/>
                    </a:moveTo>
                    <a:lnTo>
                      <a:pt x="0" y="6"/>
                    </a:lnTo>
                    <a:lnTo>
                      <a:pt x="4" y="5"/>
                    </a:lnTo>
                    <a:lnTo>
                      <a:pt x="25" y="2"/>
                    </a:lnTo>
                    <a:lnTo>
                      <a:pt x="47" y="0"/>
                    </a:lnTo>
                    <a:lnTo>
                      <a:pt x="75" y="12"/>
                    </a:lnTo>
                    <a:lnTo>
                      <a:pt x="55" y="24"/>
                    </a:lnTo>
                    <a:lnTo>
                      <a:pt x="35" y="38"/>
                    </a:lnTo>
                    <a:lnTo>
                      <a:pt x="23" y="37"/>
                    </a:lnTo>
                    <a:lnTo>
                      <a:pt x="22" y="31"/>
                    </a:lnTo>
                    <a:lnTo>
                      <a:pt x="11" y="29"/>
                    </a:lnTo>
                    <a:lnTo>
                      <a:pt x="3" y="2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59"/>
              <p:cNvSpPr>
                <a:spLocks noChangeAspect="1"/>
              </p:cNvSpPr>
              <p:nvPr/>
            </p:nvSpPr>
            <p:spPr bwMode="auto">
              <a:xfrm>
                <a:off x="2792" y="1460"/>
                <a:ext cx="175" cy="125"/>
              </a:xfrm>
              <a:custGeom>
                <a:avLst/>
                <a:gdLst>
                  <a:gd name="T0" fmla="*/ 206 w 135"/>
                  <a:gd name="T1" fmla="*/ 16 h 94"/>
                  <a:gd name="T2" fmla="*/ 198 w 135"/>
                  <a:gd name="T3" fmla="*/ 0 h 94"/>
                  <a:gd name="T4" fmla="*/ 126 w 135"/>
                  <a:gd name="T5" fmla="*/ 0 h 94"/>
                  <a:gd name="T6" fmla="*/ 66 w 135"/>
                  <a:gd name="T7" fmla="*/ 27 h 94"/>
                  <a:gd name="T8" fmla="*/ 0 w 135"/>
                  <a:gd name="T9" fmla="*/ 48 h 94"/>
                  <a:gd name="T10" fmla="*/ 22 w 135"/>
                  <a:gd name="T11" fmla="*/ 64 h 94"/>
                  <a:gd name="T12" fmla="*/ 1 w 135"/>
                  <a:gd name="T13" fmla="*/ 65 h 94"/>
                  <a:gd name="T14" fmla="*/ 10 w 135"/>
                  <a:gd name="T15" fmla="*/ 134 h 94"/>
                  <a:gd name="T16" fmla="*/ 39 w 135"/>
                  <a:gd name="T17" fmla="*/ 207 h 94"/>
                  <a:gd name="T18" fmla="*/ 49 w 135"/>
                  <a:gd name="T19" fmla="*/ 265 h 94"/>
                  <a:gd name="T20" fmla="*/ 53 w 135"/>
                  <a:gd name="T21" fmla="*/ 263 h 94"/>
                  <a:gd name="T22" fmla="*/ 115 w 135"/>
                  <a:gd name="T23" fmla="*/ 286 h 94"/>
                  <a:gd name="T24" fmla="*/ 135 w 135"/>
                  <a:gd name="T25" fmla="*/ 312 h 94"/>
                  <a:gd name="T26" fmla="*/ 159 w 135"/>
                  <a:gd name="T27" fmla="*/ 306 h 94"/>
                  <a:gd name="T28" fmla="*/ 193 w 135"/>
                  <a:gd name="T29" fmla="*/ 306 h 94"/>
                  <a:gd name="T30" fmla="*/ 250 w 135"/>
                  <a:gd name="T31" fmla="*/ 352 h 94"/>
                  <a:gd name="T32" fmla="*/ 307 w 135"/>
                  <a:gd name="T33" fmla="*/ 363 h 94"/>
                  <a:gd name="T34" fmla="*/ 318 w 135"/>
                  <a:gd name="T35" fmla="*/ 376 h 94"/>
                  <a:gd name="T36" fmla="*/ 362 w 135"/>
                  <a:gd name="T37" fmla="*/ 370 h 94"/>
                  <a:gd name="T38" fmla="*/ 436 w 135"/>
                  <a:gd name="T39" fmla="*/ 391 h 94"/>
                  <a:gd name="T40" fmla="*/ 443 w 135"/>
                  <a:gd name="T41" fmla="*/ 370 h 94"/>
                  <a:gd name="T42" fmla="*/ 486 w 135"/>
                  <a:gd name="T43" fmla="*/ 301 h 94"/>
                  <a:gd name="T44" fmla="*/ 494 w 135"/>
                  <a:gd name="T45" fmla="*/ 263 h 94"/>
                  <a:gd name="T46" fmla="*/ 469 w 135"/>
                  <a:gd name="T47" fmla="*/ 188 h 94"/>
                  <a:gd name="T48" fmla="*/ 441 w 135"/>
                  <a:gd name="T49" fmla="*/ 172 h 94"/>
                  <a:gd name="T50" fmla="*/ 471 w 135"/>
                  <a:gd name="T51" fmla="*/ 122 h 94"/>
                  <a:gd name="T52" fmla="*/ 432 w 135"/>
                  <a:gd name="T53" fmla="*/ 28 h 94"/>
                  <a:gd name="T54" fmla="*/ 342 w 135"/>
                  <a:gd name="T55" fmla="*/ 21 h 94"/>
                  <a:gd name="T56" fmla="*/ 257 w 135"/>
                  <a:gd name="T57" fmla="*/ 16 h 94"/>
                  <a:gd name="T58" fmla="*/ 206 w 135"/>
                  <a:gd name="T59" fmla="*/ 16 h 9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5"/>
                  <a:gd name="T91" fmla="*/ 0 h 94"/>
                  <a:gd name="T92" fmla="*/ 135 w 135"/>
                  <a:gd name="T93" fmla="*/ 94 h 9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5" h="94">
                    <a:moveTo>
                      <a:pt x="56" y="4"/>
                    </a:moveTo>
                    <a:lnTo>
                      <a:pt x="54" y="0"/>
                    </a:lnTo>
                    <a:lnTo>
                      <a:pt x="35" y="0"/>
                    </a:lnTo>
                    <a:lnTo>
                      <a:pt x="18" y="6"/>
                    </a:lnTo>
                    <a:lnTo>
                      <a:pt x="0" y="11"/>
                    </a:lnTo>
                    <a:lnTo>
                      <a:pt x="6" y="15"/>
                    </a:lnTo>
                    <a:lnTo>
                      <a:pt x="1" y="16"/>
                    </a:lnTo>
                    <a:lnTo>
                      <a:pt x="3" y="32"/>
                    </a:lnTo>
                    <a:lnTo>
                      <a:pt x="11" y="50"/>
                    </a:lnTo>
                    <a:lnTo>
                      <a:pt x="13" y="64"/>
                    </a:lnTo>
                    <a:lnTo>
                      <a:pt x="15" y="63"/>
                    </a:lnTo>
                    <a:lnTo>
                      <a:pt x="32" y="69"/>
                    </a:lnTo>
                    <a:lnTo>
                      <a:pt x="37" y="75"/>
                    </a:lnTo>
                    <a:lnTo>
                      <a:pt x="43" y="74"/>
                    </a:lnTo>
                    <a:lnTo>
                      <a:pt x="53" y="74"/>
                    </a:lnTo>
                    <a:lnTo>
                      <a:pt x="69" y="85"/>
                    </a:lnTo>
                    <a:lnTo>
                      <a:pt x="84" y="87"/>
                    </a:lnTo>
                    <a:lnTo>
                      <a:pt x="87" y="90"/>
                    </a:lnTo>
                    <a:lnTo>
                      <a:pt x="99" y="89"/>
                    </a:lnTo>
                    <a:lnTo>
                      <a:pt x="119" y="94"/>
                    </a:lnTo>
                    <a:lnTo>
                      <a:pt x="121" y="89"/>
                    </a:lnTo>
                    <a:lnTo>
                      <a:pt x="133" y="72"/>
                    </a:lnTo>
                    <a:lnTo>
                      <a:pt x="135" y="63"/>
                    </a:lnTo>
                    <a:lnTo>
                      <a:pt x="128" y="45"/>
                    </a:lnTo>
                    <a:lnTo>
                      <a:pt x="120" y="41"/>
                    </a:lnTo>
                    <a:lnTo>
                      <a:pt x="129" y="29"/>
                    </a:lnTo>
                    <a:lnTo>
                      <a:pt x="118" y="7"/>
                    </a:lnTo>
                    <a:lnTo>
                      <a:pt x="93" y="5"/>
                    </a:lnTo>
                    <a:lnTo>
                      <a:pt x="70" y="4"/>
                    </a:lnTo>
                    <a:lnTo>
                      <a:pt x="56" y="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60"/>
              <p:cNvSpPr>
                <a:spLocks noChangeAspect="1"/>
              </p:cNvSpPr>
              <p:nvPr/>
            </p:nvSpPr>
            <p:spPr bwMode="auto">
              <a:xfrm>
                <a:off x="2913" y="1603"/>
                <a:ext cx="172" cy="102"/>
              </a:xfrm>
              <a:custGeom>
                <a:avLst/>
                <a:gdLst>
                  <a:gd name="T0" fmla="*/ 455 w 132"/>
                  <a:gd name="T1" fmla="*/ 239 h 78"/>
                  <a:gd name="T2" fmla="*/ 450 w 132"/>
                  <a:gd name="T3" fmla="*/ 296 h 78"/>
                  <a:gd name="T4" fmla="*/ 349 w 132"/>
                  <a:gd name="T5" fmla="*/ 273 h 78"/>
                  <a:gd name="T6" fmla="*/ 270 w 132"/>
                  <a:gd name="T7" fmla="*/ 298 h 78"/>
                  <a:gd name="T8" fmla="*/ 211 w 132"/>
                  <a:gd name="T9" fmla="*/ 285 h 78"/>
                  <a:gd name="T10" fmla="*/ 152 w 132"/>
                  <a:gd name="T11" fmla="*/ 277 h 78"/>
                  <a:gd name="T12" fmla="*/ 145 w 132"/>
                  <a:gd name="T13" fmla="*/ 260 h 78"/>
                  <a:gd name="T14" fmla="*/ 134 w 132"/>
                  <a:gd name="T15" fmla="*/ 239 h 78"/>
                  <a:gd name="T16" fmla="*/ 116 w 132"/>
                  <a:gd name="T17" fmla="*/ 234 h 78"/>
                  <a:gd name="T18" fmla="*/ 102 w 132"/>
                  <a:gd name="T19" fmla="*/ 234 h 78"/>
                  <a:gd name="T20" fmla="*/ 78 w 132"/>
                  <a:gd name="T21" fmla="*/ 218 h 78"/>
                  <a:gd name="T22" fmla="*/ 0 w 132"/>
                  <a:gd name="T23" fmla="*/ 137 h 78"/>
                  <a:gd name="T24" fmla="*/ 35 w 132"/>
                  <a:gd name="T25" fmla="*/ 124 h 78"/>
                  <a:gd name="T26" fmla="*/ 74 w 132"/>
                  <a:gd name="T27" fmla="*/ 71 h 78"/>
                  <a:gd name="T28" fmla="*/ 124 w 132"/>
                  <a:gd name="T29" fmla="*/ 21 h 78"/>
                  <a:gd name="T30" fmla="*/ 124 w 132"/>
                  <a:gd name="T31" fmla="*/ 16 h 78"/>
                  <a:gd name="T32" fmla="*/ 220 w 132"/>
                  <a:gd name="T33" fmla="*/ 27 h 78"/>
                  <a:gd name="T34" fmla="*/ 313 w 132"/>
                  <a:gd name="T35" fmla="*/ 0 h 78"/>
                  <a:gd name="T36" fmla="*/ 314 w 132"/>
                  <a:gd name="T37" fmla="*/ 0 h 78"/>
                  <a:gd name="T38" fmla="*/ 349 w 132"/>
                  <a:gd name="T39" fmla="*/ 38 h 78"/>
                  <a:gd name="T40" fmla="*/ 387 w 132"/>
                  <a:gd name="T41" fmla="*/ 76 h 78"/>
                  <a:gd name="T42" fmla="*/ 408 w 132"/>
                  <a:gd name="T43" fmla="*/ 129 h 78"/>
                  <a:gd name="T44" fmla="*/ 425 w 132"/>
                  <a:gd name="T45" fmla="*/ 183 h 78"/>
                  <a:gd name="T46" fmla="*/ 460 w 132"/>
                  <a:gd name="T47" fmla="*/ 188 h 78"/>
                  <a:gd name="T48" fmla="*/ 495 w 132"/>
                  <a:gd name="T49" fmla="*/ 196 h 78"/>
                  <a:gd name="T50" fmla="*/ 495 w 132"/>
                  <a:gd name="T51" fmla="*/ 212 h 78"/>
                  <a:gd name="T52" fmla="*/ 474 w 132"/>
                  <a:gd name="T53" fmla="*/ 226 h 78"/>
                  <a:gd name="T54" fmla="*/ 466 w 132"/>
                  <a:gd name="T55" fmla="*/ 221 h 78"/>
                  <a:gd name="T56" fmla="*/ 455 w 132"/>
                  <a:gd name="T57" fmla="*/ 239 h 7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2"/>
                  <a:gd name="T88" fmla="*/ 0 h 78"/>
                  <a:gd name="T89" fmla="*/ 132 w 132"/>
                  <a:gd name="T90" fmla="*/ 78 h 7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2" h="78">
                    <a:moveTo>
                      <a:pt x="121" y="63"/>
                    </a:moveTo>
                    <a:lnTo>
                      <a:pt x="120" y="77"/>
                    </a:lnTo>
                    <a:lnTo>
                      <a:pt x="93" y="71"/>
                    </a:lnTo>
                    <a:lnTo>
                      <a:pt x="72" y="78"/>
                    </a:lnTo>
                    <a:lnTo>
                      <a:pt x="56" y="75"/>
                    </a:lnTo>
                    <a:lnTo>
                      <a:pt x="41" y="73"/>
                    </a:lnTo>
                    <a:lnTo>
                      <a:pt x="38" y="68"/>
                    </a:lnTo>
                    <a:lnTo>
                      <a:pt x="36" y="63"/>
                    </a:lnTo>
                    <a:lnTo>
                      <a:pt x="31" y="61"/>
                    </a:lnTo>
                    <a:lnTo>
                      <a:pt x="27" y="61"/>
                    </a:lnTo>
                    <a:lnTo>
                      <a:pt x="21" y="57"/>
                    </a:lnTo>
                    <a:lnTo>
                      <a:pt x="0" y="36"/>
                    </a:lnTo>
                    <a:lnTo>
                      <a:pt x="9" y="33"/>
                    </a:lnTo>
                    <a:lnTo>
                      <a:pt x="20" y="18"/>
                    </a:lnTo>
                    <a:lnTo>
                      <a:pt x="33" y="5"/>
                    </a:lnTo>
                    <a:lnTo>
                      <a:pt x="33" y="4"/>
                    </a:lnTo>
                    <a:lnTo>
                      <a:pt x="59" y="7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93" y="10"/>
                    </a:lnTo>
                    <a:lnTo>
                      <a:pt x="103" y="20"/>
                    </a:lnTo>
                    <a:lnTo>
                      <a:pt x="108" y="34"/>
                    </a:lnTo>
                    <a:lnTo>
                      <a:pt x="113" y="48"/>
                    </a:lnTo>
                    <a:lnTo>
                      <a:pt x="123" y="49"/>
                    </a:lnTo>
                    <a:lnTo>
                      <a:pt x="132" y="51"/>
                    </a:lnTo>
                    <a:lnTo>
                      <a:pt x="132" y="56"/>
                    </a:lnTo>
                    <a:lnTo>
                      <a:pt x="126" y="59"/>
                    </a:lnTo>
                    <a:lnTo>
                      <a:pt x="124" y="58"/>
                    </a:lnTo>
                    <a:lnTo>
                      <a:pt x="121" y="6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61"/>
              <p:cNvSpPr>
                <a:spLocks noChangeAspect="1"/>
              </p:cNvSpPr>
              <p:nvPr/>
            </p:nvSpPr>
            <p:spPr bwMode="auto">
              <a:xfrm>
                <a:off x="2766" y="1542"/>
                <a:ext cx="117" cy="54"/>
              </a:xfrm>
              <a:custGeom>
                <a:avLst/>
                <a:gdLst>
                  <a:gd name="T0" fmla="*/ 287 w 89"/>
                  <a:gd name="T1" fmla="*/ 49 h 41"/>
                  <a:gd name="T2" fmla="*/ 350 w 89"/>
                  <a:gd name="T3" fmla="*/ 92 h 41"/>
                  <a:gd name="T4" fmla="*/ 346 w 89"/>
                  <a:gd name="T5" fmla="*/ 103 h 41"/>
                  <a:gd name="T6" fmla="*/ 330 w 89"/>
                  <a:gd name="T7" fmla="*/ 115 h 41"/>
                  <a:gd name="T8" fmla="*/ 313 w 89"/>
                  <a:gd name="T9" fmla="*/ 121 h 41"/>
                  <a:gd name="T10" fmla="*/ 313 w 89"/>
                  <a:gd name="T11" fmla="*/ 125 h 41"/>
                  <a:gd name="T12" fmla="*/ 297 w 89"/>
                  <a:gd name="T13" fmla="*/ 142 h 41"/>
                  <a:gd name="T14" fmla="*/ 266 w 89"/>
                  <a:gd name="T15" fmla="*/ 149 h 41"/>
                  <a:gd name="T16" fmla="*/ 251 w 89"/>
                  <a:gd name="T17" fmla="*/ 149 h 41"/>
                  <a:gd name="T18" fmla="*/ 237 w 89"/>
                  <a:gd name="T19" fmla="*/ 149 h 41"/>
                  <a:gd name="T20" fmla="*/ 150 w 89"/>
                  <a:gd name="T21" fmla="*/ 136 h 41"/>
                  <a:gd name="T22" fmla="*/ 116 w 89"/>
                  <a:gd name="T23" fmla="*/ 163 h 41"/>
                  <a:gd name="T24" fmla="*/ 87 w 89"/>
                  <a:gd name="T25" fmla="*/ 149 h 41"/>
                  <a:gd name="T26" fmla="*/ 12 w 89"/>
                  <a:gd name="T27" fmla="*/ 75 h 41"/>
                  <a:gd name="T28" fmla="*/ 0 w 89"/>
                  <a:gd name="T29" fmla="*/ 50 h 41"/>
                  <a:gd name="T30" fmla="*/ 116 w 89"/>
                  <a:gd name="T31" fmla="*/ 0 h 41"/>
                  <a:gd name="T32" fmla="*/ 130 w 89"/>
                  <a:gd name="T33" fmla="*/ 9 h 41"/>
                  <a:gd name="T34" fmla="*/ 137 w 89"/>
                  <a:gd name="T35" fmla="*/ 1 h 41"/>
                  <a:gd name="T36" fmla="*/ 202 w 89"/>
                  <a:gd name="T37" fmla="*/ 28 h 41"/>
                  <a:gd name="T38" fmla="*/ 225 w 89"/>
                  <a:gd name="T39" fmla="*/ 50 h 41"/>
                  <a:gd name="T40" fmla="*/ 247 w 89"/>
                  <a:gd name="T41" fmla="*/ 49 h 41"/>
                  <a:gd name="T42" fmla="*/ 287 w 89"/>
                  <a:gd name="T43" fmla="*/ 49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9"/>
                  <a:gd name="T67" fmla="*/ 0 h 41"/>
                  <a:gd name="T68" fmla="*/ 89 w 89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9" h="41">
                    <a:moveTo>
                      <a:pt x="73" y="12"/>
                    </a:moveTo>
                    <a:lnTo>
                      <a:pt x="89" y="23"/>
                    </a:lnTo>
                    <a:lnTo>
                      <a:pt x="88" y="26"/>
                    </a:lnTo>
                    <a:lnTo>
                      <a:pt x="84" y="29"/>
                    </a:lnTo>
                    <a:lnTo>
                      <a:pt x="80" y="30"/>
                    </a:lnTo>
                    <a:lnTo>
                      <a:pt x="80" y="32"/>
                    </a:lnTo>
                    <a:lnTo>
                      <a:pt x="76" y="36"/>
                    </a:lnTo>
                    <a:lnTo>
                      <a:pt x="68" y="37"/>
                    </a:lnTo>
                    <a:lnTo>
                      <a:pt x="64" y="37"/>
                    </a:lnTo>
                    <a:lnTo>
                      <a:pt x="60" y="37"/>
                    </a:lnTo>
                    <a:lnTo>
                      <a:pt x="38" y="34"/>
                    </a:lnTo>
                    <a:lnTo>
                      <a:pt x="30" y="41"/>
                    </a:lnTo>
                    <a:lnTo>
                      <a:pt x="22" y="37"/>
                    </a:lnTo>
                    <a:lnTo>
                      <a:pt x="3" y="19"/>
                    </a:lnTo>
                    <a:lnTo>
                      <a:pt x="0" y="13"/>
                    </a:lnTo>
                    <a:lnTo>
                      <a:pt x="30" y="0"/>
                    </a:lnTo>
                    <a:lnTo>
                      <a:pt x="33" y="2"/>
                    </a:lnTo>
                    <a:lnTo>
                      <a:pt x="35" y="1"/>
                    </a:lnTo>
                    <a:lnTo>
                      <a:pt x="52" y="7"/>
                    </a:lnTo>
                    <a:lnTo>
                      <a:pt x="57" y="13"/>
                    </a:lnTo>
                    <a:lnTo>
                      <a:pt x="63" y="12"/>
                    </a:lnTo>
                    <a:lnTo>
                      <a:pt x="73" y="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62"/>
              <p:cNvSpPr>
                <a:spLocks noChangeAspect="1"/>
              </p:cNvSpPr>
              <p:nvPr/>
            </p:nvSpPr>
            <p:spPr bwMode="auto">
              <a:xfrm>
                <a:off x="3021" y="1589"/>
                <a:ext cx="78" cy="83"/>
              </a:xfrm>
              <a:custGeom>
                <a:avLst/>
                <a:gdLst>
                  <a:gd name="T0" fmla="*/ 46 w 60"/>
                  <a:gd name="T1" fmla="*/ 0 h 61"/>
                  <a:gd name="T2" fmla="*/ 0 w 60"/>
                  <a:gd name="T3" fmla="*/ 48 h 61"/>
                  <a:gd name="T4" fmla="*/ 1 w 60"/>
                  <a:gd name="T5" fmla="*/ 48 h 61"/>
                  <a:gd name="T6" fmla="*/ 38 w 60"/>
                  <a:gd name="T7" fmla="*/ 93 h 61"/>
                  <a:gd name="T8" fmla="*/ 74 w 60"/>
                  <a:gd name="T9" fmla="*/ 140 h 61"/>
                  <a:gd name="T10" fmla="*/ 95 w 60"/>
                  <a:gd name="T11" fmla="*/ 207 h 61"/>
                  <a:gd name="T12" fmla="*/ 112 w 60"/>
                  <a:gd name="T13" fmla="*/ 271 h 61"/>
                  <a:gd name="T14" fmla="*/ 148 w 60"/>
                  <a:gd name="T15" fmla="*/ 273 h 61"/>
                  <a:gd name="T16" fmla="*/ 182 w 60"/>
                  <a:gd name="T17" fmla="*/ 286 h 61"/>
                  <a:gd name="T18" fmla="*/ 178 w 60"/>
                  <a:gd name="T19" fmla="*/ 246 h 61"/>
                  <a:gd name="T20" fmla="*/ 221 w 60"/>
                  <a:gd name="T21" fmla="*/ 196 h 61"/>
                  <a:gd name="T22" fmla="*/ 178 w 60"/>
                  <a:gd name="T23" fmla="*/ 152 h 61"/>
                  <a:gd name="T24" fmla="*/ 137 w 60"/>
                  <a:gd name="T25" fmla="*/ 103 h 61"/>
                  <a:gd name="T26" fmla="*/ 96 w 60"/>
                  <a:gd name="T27" fmla="*/ 56 h 61"/>
                  <a:gd name="T28" fmla="*/ 60 w 60"/>
                  <a:gd name="T29" fmla="*/ 10 h 61"/>
                  <a:gd name="T30" fmla="*/ 46 w 60"/>
                  <a:gd name="T31" fmla="*/ 0 h 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0"/>
                  <a:gd name="T49" fmla="*/ 0 h 61"/>
                  <a:gd name="T50" fmla="*/ 60 w 60"/>
                  <a:gd name="T51" fmla="*/ 61 h 6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0" h="61">
                    <a:moveTo>
                      <a:pt x="12" y="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0" y="20"/>
                    </a:lnTo>
                    <a:lnTo>
                      <a:pt x="20" y="30"/>
                    </a:lnTo>
                    <a:lnTo>
                      <a:pt x="25" y="44"/>
                    </a:lnTo>
                    <a:lnTo>
                      <a:pt x="30" y="58"/>
                    </a:lnTo>
                    <a:lnTo>
                      <a:pt x="40" y="59"/>
                    </a:lnTo>
                    <a:lnTo>
                      <a:pt x="49" y="61"/>
                    </a:lnTo>
                    <a:lnTo>
                      <a:pt x="48" y="53"/>
                    </a:lnTo>
                    <a:lnTo>
                      <a:pt x="60" y="42"/>
                    </a:lnTo>
                    <a:lnTo>
                      <a:pt x="48" y="32"/>
                    </a:lnTo>
                    <a:lnTo>
                      <a:pt x="37" y="22"/>
                    </a:lnTo>
                    <a:lnTo>
                      <a:pt x="26" y="12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63"/>
              <p:cNvSpPr>
                <a:spLocks noChangeAspect="1"/>
              </p:cNvSpPr>
              <p:nvPr/>
            </p:nvSpPr>
            <p:spPr bwMode="auto">
              <a:xfrm>
                <a:off x="2852" y="1144"/>
                <a:ext cx="193" cy="205"/>
              </a:xfrm>
              <a:custGeom>
                <a:avLst/>
                <a:gdLst>
                  <a:gd name="T0" fmla="*/ 478 w 147"/>
                  <a:gd name="T1" fmla="*/ 340 h 155"/>
                  <a:gd name="T2" fmla="*/ 463 w 147"/>
                  <a:gd name="T3" fmla="*/ 315 h 155"/>
                  <a:gd name="T4" fmla="*/ 462 w 147"/>
                  <a:gd name="T5" fmla="*/ 265 h 155"/>
                  <a:gd name="T6" fmla="*/ 407 w 147"/>
                  <a:gd name="T7" fmla="*/ 192 h 155"/>
                  <a:gd name="T8" fmla="*/ 428 w 147"/>
                  <a:gd name="T9" fmla="*/ 145 h 155"/>
                  <a:gd name="T10" fmla="*/ 364 w 147"/>
                  <a:gd name="T11" fmla="*/ 114 h 155"/>
                  <a:gd name="T12" fmla="*/ 362 w 147"/>
                  <a:gd name="T13" fmla="*/ 74 h 155"/>
                  <a:gd name="T14" fmla="*/ 362 w 147"/>
                  <a:gd name="T15" fmla="*/ 60 h 155"/>
                  <a:gd name="T16" fmla="*/ 362 w 147"/>
                  <a:gd name="T17" fmla="*/ 21 h 155"/>
                  <a:gd name="T18" fmla="*/ 288 w 147"/>
                  <a:gd name="T19" fmla="*/ 0 h 155"/>
                  <a:gd name="T20" fmla="*/ 230 w 147"/>
                  <a:gd name="T21" fmla="*/ 28 h 155"/>
                  <a:gd name="T22" fmla="*/ 215 w 147"/>
                  <a:gd name="T23" fmla="*/ 66 h 155"/>
                  <a:gd name="T24" fmla="*/ 188 w 147"/>
                  <a:gd name="T25" fmla="*/ 79 h 155"/>
                  <a:gd name="T26" fmla="*/ 127 w 147"/>
                  <a:gd name="T27" fmla="*/ 79 h 155"/>
                  <a:gd name="T28" fmla="*/ 84 w 147"/>
                  <a:gd name="T29" fmla="*/ 74 h 155"/>
                  <a:gd name="T30" fmla="*/ 32 w 147"/>
                  <a:gd name="T31" fmla="*/ 45 h 155"/>
                  <a:gd name="T32" fmla="*/ 0 w 147"/>
                  <a:gd name="T33" fmla="*/ 60 h 155"/>
                  <a:gd name="T34" fmla="*/ 127 w 147"/>
                  <a:gd name="T35" fmla="*/ 114 h 155"/>
                  <a:gd name="T36" fmla="*/ 172 w 147"/>
                  <a:gd name="T37" fmla="*/ 192 h 155"/>
                  <a:gd name="T38" fmla="*/ 200 w 147"/>
                  <a:gd name="T39" fmla="*/ 254 h 155"/>
                  <a:gd name="T40" fmla="*/ 219 w 147"/>
                  <a:gd name="T41" fmla="*/ 250 h 155"/>
                  <a:gd name="T42" fmla="*/ 238 w 147"/>
                  <a:gd name="T43" fmla="*/ 266 h 155"/>
                  <a:gd name="T44" fmla="*/ 248 w 147"/>
                  <a:gd name="T45" fmla="*/ 313 h 155"/>
                  <a:gd name="T46" fmla="*/ 172 w 147"/>
                  <a:gd name="T47" fmla="*/ 378 h 155"/>
                  <a:gd name="T48" fmla="*/ 139 w 147"/>
                  <a:gd name="T49" fmla="*/ 409 h 155"/>
                  <a:gd name="T50" fmla="*/ 101 w 147"/>
                  <a:gd name="T51" fmla="*/ 429 h 155"/>
                  <a:gd name="T52" fmla="*/ 110 w 147"/>
                  <a:gd name="T53" fmla="*/ 500 h 155"/>
                  <a:gd name="T54" fmla="*/ 122 w 147"/>
                  <a:gd name="T55" fmla="*/ 575 h 155"/>
                  <a:gd name="T56" fmla="*/ 175 w 147"/>
                  <a:gd name="T57" fmla="*/ 600 h 155"/>
                  <a:gd name="T58" fmla="*/ 175 w 147"/>
                  <a:gd name="T59" fmla="*/ 607 h 155"/>
                  <a:gd name="T60" fmla="*/ 200 w 147"/>
                  <a:gd name="T61" fmla="*/ 603 h 155"/>
                  <a:gd name="T62" fmla="*/ 215 w 147"/>
                  <a:gd name="T63" fmla="*/ 626 h 155"/>
                  <a:gd name="T64" fmla="*/ 230 w 147"/>
                  <a:gd name="T65" fmla="*/ 618 h 155"/>
                  <a:gd name="T66" fmla="*/ 345 w 147"/>
                  <a:gd name="T67" fmla="*/ 600 h 155"/>
                  <a:gd name="T68" fmla="*/ 364 w 147"/>
                  <a:gd name="T69" fmla="*/ 587 h 155"/>
                  <a:gd name="T70" fmla="*/ 428 w 147"/>
                  <a:gd name="T71" fmla="*/ 587 h 155"/>
                  <a:gd name="T72" fmla="*/ 469 w 147"/>
                  <a:gd name="T73" fmla="*/ 552 h 155"/>
                  <a:gd name="T74" fmla="*/ 508 w 147"/>
                  <a:gd name="T75" fmla="*/ 511 h 155"/>
                  <a:gd name="T76" fmla="*/ 538 w 147"/>
                  <a:gd name="T77" fmla="*/ 473 h 155"/>
                  <a:gd name="T78" fmla="*/ 572 w 147"/>
                  <a:gd name="T79" fmla="*/ 438 h 155"/>
                  <a:gd name="T80" fmla="*/ 486 w 147"/>
                  <a:gd name="T81" fmla="*/ 386 h 155"/>
                  <a:gd name="T82" fmla="*/ 512 w 147"/>
                  <a:gd name="T83" fmla="*/ 368 h 155"/>
                  <a:gd name="T84" fmla="*/ 478 w 147"/>
                  <a:gd name="T85" fmla="*/ 340 h 15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7"/>
                  <a:gd name="T130" fmla="*/ 0 h 155"/>
                  <a:gd name="T131" fmla="*/ 147 w 147"/>
                  <a:gd name="T132" fmla="*/ 155 h 15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7" h="155">
                    <a:moveTo>
                      <a:pt x="123" y="84"/>
                    </a:moveTo>
                    <a:lnTo>
                      <a:pt x="119" y="78"/>
                    </a:lnTo>
                    <a:lnTo>
                      <a:pt x="118" y="65"/>
                    </a:lnTo>
                    <a:lnTo>
                      <a:pt x="104" y="48"/>
                    </a:lnTo>
                    <a:lnTo>
                      <a:pt x="110" y="36"/>
                    </a:lnTo>
                    <a:lnTo>
                      <a:pt x="94" y="28"/>
                    </a:lnTo>
                    <a:lnTo>
                      <a:pt x="93" y="18"/>
                    </a:lnTo>
                    <a:lnTo>
                      <a:pt x="93" y="15"/>
                    </a:lnTo>
                    <a:lnTo>
                      <a:pt x="93" y="5"/>
                    </a:lnTo>
                    <a:lnTo>
                      <a:pt x="74" y="0"/>
                    </a:lnTo>
                    <a:lnTo>
                      <a:pt x="59" y="7"/>
                    </a:lnTo>
                    <a:lnTo>
                      <a:pt x="55" y="17"/>
                    </a:lnTo>
                    <a:lnTo>
                      <a:pt x="48" y="20"/>
                    </a:lnTo>
                    <a:lnTo>
                      <a:pt x="33" y="20"/>
                    </a:lnTo>
                    <a:lnTo>
                      <a:pt x="21" y="18"/>
                    </a:lnTo>
                    <a:lnTo>
                      <a:pt x="8" y="11"/>
                    </a:lnTo>
                    <a:lnTo>
                      <a:pt x="0" y="15"/>
                    </a:lnTo>
                    <a:lnTo>
                      <a:pt x="33" y="28"/>
                    </a:lnTo>
                    <a:lnTo>
                      <a:pt x="44" y="48"/>
                    </a:lnTo>
                    <a:lnTo>
                      <a:pt x="51" y="63"/>
                    </a:lnTo>
                    <a:lnTo>
                      <a:pt x="56" y="62"/>
                    </a:lnTo>
                    <a:lnTo>
                      <a:pt x="61" y="66"/>
                    </a:lnTo>
                    <a:lnTo>
                      <a:pt x="64" y="77"/>
                    </a:lnTo>
                    <a:lnTo>
                      <a:pt x="44" y="93"/>
                    </a:lnTo>
                    <a:lnTo>
                      <a:pt x="36" y="101"/>
                    </a:lnTo>
                    <a:lnTo>
                      <a:pt x="26" y="106"/>
                    </a:lnTo>
                    <a:lnTo>
                      <a:pt x="28" y="123"/>
                    </a:lnTo>
                    <a:lnTo>
                      <a:pt x="31" y="142"/>
                    </a:lnTo>
                    <a:lnTo>
                      <a:pt x="45" y="148"/>
                    </a:lnTo>
                    <a:lnTo>
                      <a:pt x="45" y="150"/>
                    </a:lnTo>
                    <a:lnTo>
                      <a:pt x="51" y="149"/>
                    </a:lnTo>
                    <a:lnTo>
                      <a:pt x="55" y="155"/>
                    </a:lnTo>
                    <a:lnTo>
                      <a:pt x="59" y="153"/>
                    </a:lnTo>
                    <a:lnTo>
                      <a:pt x="88" y="148"/>
                    </a:lnTo>
                    <a:lnTo>
                      <a:pt x="94" y="145"/>
                    </a:lnTo>
                    <a:lnTo>
                      <a:pt x="110" y="145"/>
                    </a:lnTo>
                    <a:lnTo>
                      <a:pt x="120" y="136"/>
                    </a:lnTo>
                    <a:lnTo>
                      <a:pt x="130" y="126"/>
                    </a:lnTo>
                    <a:lnTo>
                      <a:pt x="138" y="117"/>
                    </a:lnTo>
                    <a:lnTo>
                      <a:pt x="147" y="108"/>
                    </a:lnTo>
                    <a:lnTo>
                      <a:pt x="125" y="95"/>
                    </a:lnTo>
                    <a:lnTo>
                      <a:pt x="131" y="91"/>
                    </a:lnTo>
                    <a:lnTo>
                      <a:pt x="123" y="8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64"/>
              <p:cNvSpPr>
                <a:spLocks noChangeAspect="1"/>
              </p:cNvSpPr>
              <p:nvPr/>
            </p:nvSpPr>
            <p:spPr bwMode="auto">
              <a:xfrm>
                <a:off x="2835" y="1668"/>
                <a:ext cx="74" cy="62"/>
              </a:xfrm>
              <a:custGeom>
                <a:avLst/>
                <a:gdLst>
                  <a:gd name="T0" fmla="*/ 201 w 56"/>
                  <a:gd name="T1" fmla="*/ 30 h 46"/>
                  <a:gd name="T2" fmla="*/ 206 w 56"/>
                  <a:gd name="T3" fmla="*/ 40 h 46"/>
                  <a:gd name="T4" fmla="*/ 201 w 56"/>
                  <a:gd name="T5" fmla="*/ 54 h 46"/>
                  <a:gd name="T6" fmla="*/ 189 w 56"/>
                  <a:gd name="T7" fmla="*/ 63 h 46"/>
                  <a:gd name="T8" fmla="*/ 189 w 56"/>
                  <a:gd name="T9" fmla="*/ 73 h 46"/>
                  <a:gd name="T10" fmla="*/ 201 w 56"/>
                  <a:gd name="T11" fmla="*/ 77 h 46"/>
                  <a:gd name="T12" fmla="*/ 227 w 56"/>
                  <a:gd name="T13" fmla="*/ 98 h 46"/>
                  <a:gd name="T14" fmla="*/ 206 w 56"/>
                  <a:gd name="T15" fmla="*/ 105 h 46"/>
                  <a:gd name="T16" fmla="*/ 217 w 56"/>
                  <a:gd name="T17" fmla="*/ 115 h 46"/>
                  <a:gd name="T18" fmla="*/ 222 w 56"/>
                  <a:gd name="T19" fmla="*/ 132 h 46"/>
                  <a:gd name="T20" fmla="*/ 186 w 56"/>
                  <a:gd name="T21" fmla="*/ 140 h 46"/>
                  <a:gd name="T22" fmla="*/ 201 w 56"/>
                  <a:gd name="T23" fmla="*/ 152 h 46"/>
                  <a:gd name="T24" fmla="*/ 200 w 56"/>
                  <a:gd name="T25" fmla="*/ 163 h 46"/>
                  <a:gd name="T26" fmla="*/ 180 w 56"/>
                  <a:gd name="T27" fmla="*/ 152 h 46"/>
                  <a:gd name="T28" fmla="*/ 172 w 56"/>
                  <a:gd name="T29" fmla="*/ 174 h 46"/>
                  <a:gd name="T30" fmla="*/ 164 w 56"/>
                  <a:gd name="T31" fmla="*/ 182 h 46"/>
                  <a:gd name="T32" fmla="*/ 178 w 56"/>
                  <a:gd name="T33" fmla="*/ 202 h 46"/>
                  <a:gd name="T34" fmla="*/ 164 w 56"/>
                  <a:gd name="T35" fmla="*/ 205 h 46"/>
                  <a:gd name="T36" fmla="*/ 152 w 56"/>
                  <a:gd name="T37" fmla="*/ 202 h 46"/>
                  <a:gd name="T38" fmla="*/ 136 w 56"/>
                  <a:gd name="T39" fmla="*/ 189 h 46"/>
                  <a:gd name="T40" fmla="*/ 115 w 56"/>
                  <a:gd name="T41" fmla="*/ 182 h 46"/>
                  <a:gd name="T42" fmla="*/ 115 w 56"/>
                  <a:gd name="T43" fmla="*/ 178 h 46"/>
                  <a:gd name="T44" fmla="*/ 98 w 56"/>
                  <a:gd name="T45" fmla="*/ 152 h 46"/>
                  <a:gd name="T46" fmla="*/ 93 w 56"/>
                  <a:gd name="T47" fmla="*/ 142 h 46"/>
                  <a:gd name="T48" fmla="*/ 78 w 56"/>
                  <a:gd name="T49" fmla="*/ 132 h 46"/>
                  <a:gd name="T50" fmla="*/ 37 w 56"/>
                  <a:gd name="T51" fmla="*/ 93 h 46"/>
                  <a:gd name="T52" fmla="*/ 37 w 56"/>
                  <a:gd name="T53" fmla="*/ 89 h 46"/>
                  <a:gd name="T54" fmla="*/ 28 w 56"/>
                  <a:gd name="T55" fmla="*/ 78 h 46"/>
                  <a:gd name="T56" fmla="*/ 16 w 56"/>
                  <a:gd name="T57" fmla="*/ 49 h 46"/>
                  <a:gd name="T58" fmla="*/ 0 w 56"/>
                  <a:gd name="T59" fmla="*/ 40 h 46"/>
                  <a:gd name="T60" fmla="*/ 0 w 56"/>
                  <a:gd name="T61" fmla="*/ 1 h 46"/>
                  <a:gd name="T62" fmla="*/ 16 w 56"/>
                  <a:gd name="T63" fmla="*/ 1 h 46"/>
                  <a:gd name="T64" fmla="*/ 34 w 56"/>
                  <a:gd name="T65" fmla="*/ 27 h 46"/>
                  <a:gd name="T66" fmla="*/ 45 w 56"/>
                  <a:gd name="T67" fmla="*/ 0 h 46"/>
                  <a:gd name="T68" fmla="*/ 59 w 56"/>
                  <a:gd name="T69" fmla="*/ 0 h 46"/>
                  <a:gd name="T70" fmla="*/ 78 w 56"/>
                  <a:gd name="T71" fmla="*/ 9 h 46"/>
                  <a:gd name="T72" fmla="*/ 115 w 56"/>
                  <a:gd name="T73" fmla="*/ 12 h 46"/>
                  <a:gd name="T74" fmla="*/ 123 w 56"/>
                  <a:gd name="T75" fmla="*/ 9 h 46"/>
                  <a:gd name="T76" fmla="*/ 136 w 56"/>
                  <a:gd name="T77" fmla="*/ 12 h 46"/>
                  <a:gd name="T78" fmla="*/ 141 w 56"/>
                  <a:gd name="T79" fmla="*/ 9 h 46"/>
                  <a:gd name="T80" fmla="*/ 152 w 56"/>
                  <a:gd name="T81" fmla="*/ 12 h 46"/>
                  <a:gd name="T82" fmla="*/ 163 w 56"/>
                  <a:gd name="T83" fmla="*/ 12 h 46"/>
                  <a:gd name="T84" fmla="*/ 173 w 56"/>
                  <a:gd name="T85" fmla="*/ 30 h 46"/>
                  <a:gd name="T86" fmla="*/ 180 w 56"/>
                  <a:gd name="T87" fmla="*/ 30 h 46"/>
                  <a:gd name="T88" fmla="*/ 201 w 56"/>
                  <a:gd name="T89" fmla="*/ 30 h 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6"/>
                  <a:gd name="T136" fmla="*/ 0 h 46"/>
                  <a:gd name="T137" fmla="*/ 56 w 56"/>
                  <a:gd name="T138" fmla="*/ 46 h 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6" h="46">
                    <a:moveTo>
                      <a:pt x="50" y="7"/>
                    </a:moveTo>
                    <a:lnTo>
                      <a:pt x="51" y="9"/>
                    </a:lnTo>
                    <a:lnTo>
                      <a:pt x="50" y="12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50" y="17"/>
                    </a:lnTo>
                    <a:lnTo>
                      <a:pt x="56" y="22"/>
                    </a:lnTo>
                    <a:lnTo>
                      <a:pt x="51" y="24"/>
                    </a:lnTo>
                    <a:lnTo>
                      <a:pt x="54" y="26"/>
                    </a:lnTo>
                    <a:lnTo>
                      <a:pt x="55" y="30"/>
                    </a:lnTo>
                    <a:lnTo>
                      <a:pt x="46" y="31"/>
                    </a:lnTo>
                    <a:lnTo>
                      <a:pt x="50" y="34"/>
                    </a:lnTo>
                    <a:lnTo>
                      <a:pt x="49" y="37"/>
                    </a:lnTo>
                    <a:lnTo>
                      <a:pt x="45" y="34"/>
                    </a:lnTo>
                    <a:lnTo>
                      <a:pt x="42" y="39"/>
                    </a:lnTo>
                    <a:lnTo>
                      <a:pt x="41" y="41"/>
                    </a:lnTo>
                    <a:lnTo>
                      <a:pt x="44" y="45"/>
                    </a:lnTo>
                    <a:lnTo>
                      <a:pt x="41" y="46"/>
                    </a:lnTo>
                    <a:lnTo>
                      <a:pt x="38" y="45"/>
                    </a:lnTo>
                    <a:lnTo>
                      <a:pt x="34" y="42"/>
                    </a:lnTo>
                    <a:lnTo>
                      <a:pt x="29" y="41"/>
                    </a:lnTo>
                    <a:lnTo>
                      <a:pt x="29" y="40"/>
                    </a:lnTo>
                    <a:lnTo>
                      <a:pt x="24" y="34"/>
                    </a:lnTo>
                    <a:lnTo>
                      <a:pt x="23" y="32"/>
                    </a:lnTo>
                    <a:lnTo>
                      <a:pt x="20" y="30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7" y="18"/>
                    </a:lnTo>
                    <a:lnTo>
                      <a:pt x="4" y="11"/>
                    </a:lnTo>
                    <a:lnTo>
                      <a:pt x="0" y="9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8" y="6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0" y="2"/>
                    </a:lnTo>
                    <a:lnTo>
                      <a:pt x="29" y="3"/>
                    </a:lnTo>
                    <a:lnTo>
                      <a:pt x="30" y="2"/>
                    </a:lnTo>
                    <a:lnTo>
                      <a:pt x="34" y="3"/>
                    </a:lnTo>
                    <a:lnTo>
                      <a:pt x="35" y="2"/>
                    </a:lnTo>
                    <a:lnTo>
                      <a:pt x="38" y="3"/>
                    </a:lnTo>
                    <a:lnTo>
                      <a:pt x="40" y="3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50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65"/>
              <p:cNvSpPr>
                <a:spLocks noChangeAspect="1"/>
              </p:cNvSpPr>
              <p:nvPr/>
            </p:nvSpPr>
            <p:spPr bwMode="auto">
              <a:xfrm>
                <a:off x="2797" y="1640"/>
                <a:ext cx="104" cy="83"/>
              </a:xfrm>
              <a:custGeom>
                <a:avLst/>
                <a:gdLst>
                  <a:gd name="T0" fmla="*/ 269 w 80"/>
                  <a:gd name="T1" fmla="*/ 115 h 63"/>
                  <a:gd name="T2" fmla="*/ 274 w 80"/>
                  <a:gd name="T3" fmla="*/ 115 h 63"/>
                  <a:gd name="T4" fmla="*/ 278 w 80"/>
                  <a:gd name="T5" fmla="*/ 95 h 63"/>
                  <a:gd name="T6" fmla="*/ 298 w 80"/>
                  <a:gd name="T7" fmla="*/ 92 h 63"/>
                  <a:gd name="T8" fmla="*/ 278 w 80"/>
                  <a:gd name="T9" fmla="*/ 86 h 63"/>
                  <a:gd name="T10" fmla="*/ 274 w 80"/>
                  <a:gd name="T11" fmla="*/ 78 h 63"/>
                  <a:gd name="T12" fmla="*/ 278 w 80"/>
                  <a:gd name="T13" fmla="*/ 75 h 63"/>
                  <a:gd name="T14" fmla="*/ 270 w 80"/>
                  <a:gd name="T15" fmla="*/ 72 h 63"/>
                  <a:gd name="T16" fmla="*/ 259 w 80"/>
                  <a:gd name="T17" fmla="*/ 49 h 63"/>
                  <a:gd name="T18" fmla="*/ 186 w 80"/>
                  <a:gd name="T19" fmla="*/ 38 h 63"/>
                  <a:gd name="T20" fmla="*/ 136 w 80"/>
                  <a:gd name="T21" fmla="*/ 0 h 63"/>
                  <a:gd name="T22" fmla="*/ 136 w 80"/>
                  <a:gd name="T23" fmla="*/ 1 h 63"/>
                  <a:gd name="T24" fmla="*/ 134 w 80"/>
                  <a:gd name="T25" fmla="*/ 9 h 63"/>
                  <a:gd name="T26" fmla="*/ 131 w 80"/>
                  <a:gd name="T27" fmla="*/ 12 h 63"/>
                  <a:gd name="T28" fmla="*/ 114 w 80"/>
                  <a:gd name="T29" fmla="*/ 12 h 63"/>
                  <a:gd name="T30" fmla="*/ 108 w 80"/>
                  <a:gd name="T31" fmla="*/ 21 h 63"/>
                  <a:gd name="T32" fmla="*/ 92 w 80"/>
                  <a:gd name="T33" fmla="*/ 21 h 63"/>
                  <a:gd name="T34" fmla="*/ 96 w 80"/>
                  <a:gd name="T35" fmla="*/ 32 h 63"/>
                  <a:gd name="T36" fmla="*/ 96 w 80"/>
                  <a:gd name="T37" fmla="*/ 38 h 63"/>
                  <a:gd name="T38" fmla="*/ 103 w 80"/>
                  <a:gd name="T39" fmla="*/ 50 h 63"/>
                  <a:gd name="T40" fmla="*/ 96 w 80"/>
                  <a:gd name="T41" fmla="*/ 50 h 63"/>
                  <a:gd name="T42" fmla="*/ 83 w 80"/>
                  <a:gd name="T43" fmla="*/ 59 h 63"/>
                  <a:gd name="T44" fmla="*/ 83 w 80"/>
                  <a:gd name="T45" fmla="*/ 66 h 63"/>
                  <a:gd name="T46" fmla="*/ 86 w 80"/>
                  <a:gd name="T47" fmla="*/ 75 h 63"/>
                  <a:gd name="T48" fmla="*/ 71 w 80"/>
                  <a:gd name="T49" fmla="*/ 75 h 63"/>
                  <a:gd name="T50" fmla="*/ 60 w 80"/>
                  <a:gd name="T51" fmla="*/ 72 h 63"/>
                  <a:gd name="T52" fmla="*/ 55 w 80"/>
                  <a:gd name="T53" fmla="*/ 72 h 63"/>
                  <a:gd name="T54" fmla="*/ 51 w 80"/>
                  <a:gd name="T55" fmla="*/ 72 h 63"/>
                  <a:gd name="T56" fmla="*/ 46 w 80"/>
                  <a:gd name="T57" fmla="*/ 65 h 63"/>
                  <a:gd name="T58" fmla="*/ 38 w 80"/>
                  <a:gd name="T59" fmla="*/ 75 h 63"/>
                  <a:gd name="T60" fmla="*/ 16 w 80"/>
                  <a:gd name="T61" fmla="*/ 75 h 63"/>
                  <a:gd name="T62" fmla="*/ 0 w 80"/>
                  <a:gd name="T63" fmla="*/ 72 h 63"/>
                  <a:gd name="T64" fmla="*/ 12 w 80"/>
                  <a:gd name="T65" fmla="*/ 87 h 63"/>
                  <a:gd name="T66" fmla="*/ 27 w 80"/>
                  <a:gd name="T67" fmla="*/ 113 h 63"/>
                  <a:gd name="T68" fmla="*/ 38 w 80"/>
                  <a:gd name="T69" fmla="*/ 95 h 63"/>
                  <a:gd name="T70" fmla="*/ 78 w 80"/>
                  <a:gd name="T71" fmla="*/ 159 h 63"/>
                  <a:gd name="T72" fmla="*/ 88 w 80"/>
                  <a:gd name="T73" fmla="*/ 179 h 63"/>
                  <a:gd name="T74" fmla="*/ 140 w 80"/>
                  <a:gd name="T75" fmla="*/ 209 h 63"/>
                  <a:gd name="T76" fmla="*/ 203 w 80"/>
                  <a:gd name="T77" fmla="*/ 246 h 63"/>
                  <a:gd name="T78" fmla="*/ 214 w 80"/>
                  <a:gd name="T79" fmla="*/ 250 h 63"/>
                  <a:gd name="T80" fmla="*/ 214 w 80"/>
                  <a:gd name="T81" fmla="*/ 246 h 63"/>
                  <a:gd name="T82" fmla="*/ 198 w 80"/>
                  <a:gd name="T83" fmla="*/ 223 h 63"/>
                  <a:gd name="T84" fmla="*/ 192 w 80"/>
                  <a:gd name="T85" fmla="*/ 215 h 63"/>
                  <a:gd name="T86" fmla="*/ 182 w 80"/>
                  <a:gd name="T87" fmla="*/ 208 h 63"/>
                  <a:gd name="T88" fmla="*/ 140 w 80"/>
                  <a:gd name="T89" fmla="*/ 171 h 63"/>
                  <a:gd name="T90" fmla="*/ 140 w 80"/>
                  <a:gd name="T91" fmla="*/ 165 h 63"/>
                  <a:gd name="T92" fmla="*/ 134 w 80"/>
                  <a:gd name="T93" fmla="*/ 159 h 63"/>
                  <a:gd name="T94" fmla="*/ 123 w 80"/>
                  <a:gd name="T95" fmla="*/ 130 h 63"/>
                  <a:gd name="T96" fmla="*/ 108 w 80"/>
                  <a:gd name="T97" fmla="*/ 124 h 63"/>
                  <a:gd name="T98" fmla="*/ 108 w 80"/>
                  <a:gd name="T99" fmla="*/ 92 h 63"/>
                  <a:gd name="T100" fmla="*/ 123 w 80"/>
                  <a:gd name="T101" fmla="*/ 92 h 63"/>
                  <a:gd name="T102" fmla="*/ 136 w 80"/>
                  <a:gd name="T103" fmla="*/ 113 h 63"/>
                  <a:gd name="T104" fmla="*/ 148 w 80"/>
                  <a:gd name="T105" fmla="*/ 87 h 63"/>
                  <a:gd name="T106" fmla="*/ 162 w 80"/>
                  <a:gd name="T107" fmla="*/ 87 h 63"/>
                  <a:gd name="T108" fmla="*/ 182 w 80"/>
                  <a:gd name="T109" fmla="*/ 95 h 63"/>
                  <a:gd name="T110" fmla="*/ 214 w 80"/>
                  <a:gd name="T111" fmla="*/ 99 h 63"/>
                  <a:gd name="T112" fmla="*/ 220 w 80"/>
                  <a:gd name="T113" fmla="*/ 95 h 63"/>
                  <a:gd name="T114" fmla="*/ 235 w 80"/>
                  <a:gd name="T115" fmla="*/ 99 h 63"/>
                  <a:gd name="T116" fmla="*/ 237 w 80"/>
                  <a:gd name="T117" fmla="*/ 95 h 63"/>
                  <a:gd name="T118" fmla="*/ 248 w 80"/>
                  <a:gd name="T119" fmla="*/ 99 h 63"/>
                  <a:gd name="T120" fmla="*/ 257 w 80"/>
                  <a:gd name="T121" fmla="*/ 99 h 63"/>
                  <a:gd name="T122" fmla="*/ 269 w 80"/>
                  <a:gd name="T123" fmla="*/ 115 h 6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"/>
                  <a:gd name="T187" fmla="*/ 0 h 63"/>
                  <a:gd name="T188" fmla="*/ 80 w 80"/>
                  <a:gd name="T189" fmla="*/ 63 h 6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" h="63">
                    <a:moveTo>
                      <a:pt x="72" y="29"/>
                    </a:moveTo>
                    <a:lnTo>
                      <a:pt x="74" y="29"/>
                    </a:lnTo>
                    <a:lnTo>
                      <a:pt x="75" y="24"/>
                    </a:lnTo>
                    <a:lnTo>
                      <a:pt x="80" y="23"/>
                    </a:lnTo>
                    <a:lnTo>
                      <a:pt x="75" y="21"/>
                    </a:lnTo>
                    <a:lnTo>
                      <a:pt x="74" y="20"/>
                    </a:lnTo>
                    <a:lnTo>
                      <a:pt x="75" y="19"/>
                    </a:lnTo>
                    <a:lnTo>
                      <a:pt x="73" y="18"/>
                    </a:lnTo>
                    <a:lnTo>
                      <a:pt x="70" y="12"/>
                    </a:lnTo>
                    <a:lnTo>
                      <a:pt x="50" y="10"/>
                    </a:lnTo>
                    <a:lnTo>
                      <a:pt x="37" y="0"/>
                    </a:lnTo>
                    <a:lnTo>
                      <a:pt x="37" y="1"/>
                    </a:lnTo>
                    <a:lnTo>
                      <a:pt x="36" y="2"/>
                    </a:lnTo>
                    <a:lnTo>
                      <a:pt x="35" y="3"/>
                    </a:lnTo>
                    <a:lnTo>
                      <a:pt x="31" y="3"/>
                    </a:lnTo>
                    <a:lnTo>
                      <a:pt x="29" y="5"/>
                    </a:lnTo>
                    <a:lnTo>
                      <a:pt x="25" y="5"/>
                    </a:lnTo>
                    <a:lnTo>
                      <a:pt x="26" y="8"/>
                    </a:lnTo>
                    <a:lnTo>
                      <a:pt x="26" y="10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2" y="15"/>
                    </a:lnTo>
                    <a:lnTo>
                      <a:pt x="22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6"/>
                    </a:lnTo>
                    <a:lnTo>
                      <a:pt x="10" y="19"/>
                    </a:lnTo>
                    <a:lnTo>
                      <a:pt x="4" y="19"/>
                    </a:lnTo>
                    <a:lnTo>
                      <a:pt x="0" y="18"/>
                    </a:lnTo>
                    <a:lnTo>
                      <a:pt x="3" y="22"/>
                    </a:lnTo>
                    <a:lnTo>
                      <a:pt x="7" y="28"/>
                    </a:lnTo>
                    <a:lnTo>
                      <a:pt x="10" y="24"/>
                    </a:lnTo>
                    <a:lnTo>
                      <a:pt x="21" y="40"/>
                    </a:lnTo>
                    <a:lnTo>
                      <a:pt x="24" y="45"/>
                    </a:lnTo>
                    <a:lnTo>
                      <a:pt x="38" y="53"/>
                    </a:lnTo>
                    <a:lnTo>
                      <a:pt x="55" y="62"/>
                    </a:lnTo>
                    <a:lnTo>
                      <a:pt x="58" y="63"/>
                    </a:lnTo>
                    <a:lnTo>
                      <a:pt x="58" y="62"/>
                    </a:lnTo>
                    <a:lnTo>
                      <a:pt x="53" y="56"/>
                    </a:lnTo>
                    <a:lnTo>
                      <a:pt x="52" y="54"/>
                    </a:lnTo>
                    <a:lnTo>
                      <a:pt x="49" y="52"/>
                    </a:lnTo>
                    <a:lnTo>
                      <a:pt x="38" y="43"/>
                    </a:lnTo>
                    <a:lnTo>
                      <a:pt x="38" y="42"/>
                    </a:lnTo>
                    <a:lnTo>
                      <a:pt x="36" y="40"/>
                    </a:lnTo>
                    <a:lnTo>
                      <a:pt x="33" y="33"/>
                    </a:lnTo>
                    <a:lnTo>
                      <a:pt x="29" y="31"/>
                    </a:lnTo>
                    <a:lnTo>
                      <a:pt x="29" y="23"/>
                    </a:lnTo>
                    <a:lnTo>
                      <a:pt x="33" y="23"/>
                    </a:lnTo>
                    <a:lnTo>
                      <a:pt x="37" y="28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49" y="24"/>
                    </a:lnTo>
                    <a:lnTo>
                      <a:pt x="58" y="25"/>
                    </a:lnTo>
                    <a:lnTo>
                      <a:pt x="59" y="24"/>
                    </a:lnTo>
                    <a:lnTo>
                      <a:pt x="63" y="25"/>
                    </a:lnTo>
                    <a:lnTo>
                      <a:pt x="64" y="24"/>
                    </a:lnTo>
                    <a:lnTo>
                      <a:pt x="67" y="25"/>
                    </a:lnTo>
                    <a:lnTo>
                      <a:pt x="69" y="25"/>
                    </a:lnTo>
                    <a:lnTo>
                      <a:pt x="72" y="2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66"/>
              <p:cNvSpPr>
                <a:spLocks noChangeAspect="1"/>
              </p:cNvSpPr>
              <p:nvPr/>
            </p:nvSpPr>
            <p:spPr bwMode="auto">
              <a:xfrm>
                <a:off x="2838" y="1599"/>
                <a:ext cx="118" cy="57"/>
              </a:xfrm>
              <a:custGeom>
                <a:avLst/>
                <a:gdLst>
                  <a:gd name="T0" fmla="*/ 145 w 91"/>
                  <a:gd name="T1" fmla="*/ 178 h 43"/>
                  <a:gd name="T2" fmla="*/ 69 w 91"/>
                  <a:gd name="T3" fmla="*/ 167 h 43"/>
                  <a:gd name="T4" fmla="*/ 22 w 91"/>
                  <a:gd name="T5" fmla="*/ 126 h 43"/>
                  <a:gd name="T6" fmla="*/ 8 w 91"/>
                  <a:gd name="T7" fmla="*/ 115 h 43"/>
                  <a:gd name="T8" fmla="*/ 0 w 91"/>
                  <a:gd name="T9" fmla="*/ 106 h 43"/>
                  <a:gd name="T10" fmla="*/ 10 w 91"/>
                  <a:gd name="T11" fmla="*/ 102 h 43"/>
                  <a:gd name="T12" fmla="*/ 27 w 91"/>
                  <a:gd name="T13" fmla="*/ 58 h 43"/>
                  <a:gd name="T14" fmla="*/ 29 w 91"/>
                  <a:gd name="T15" fmla="*/ 53 h 43"/>
                  <a:gd name="T16" fmla="*/ 49 w 91"/>
                  <a:gd name="T17" fmla="*/ 28 h 43"/>
                  <a:gd name="T18" fmla="*/ 66 w 91"/>
                  <a:gd name="T19" fmla="*/ 37 h 43"/>
                  <a:gd name="T20" fmla="*/ 126 w 91"/>
                  <a:gd name="T21" fmla="*/ 37 h 43"/>
                  <a:gd name="T22" fmla="*/ 209 w 91"/>
                  <a:gd name="T23" fmla="*/ 0 h 43"/>
                  <a:gd name="T24" fmla="*/ 294 w 91"/>
                  <a:gd name="T25" fmla="*/ 0 h 43"/>
                  <a:gd name="T26" fmla="*/ 333 w 91"/>
                  <a:gd name="T27" fmla="*/ 36 h 43"/>
                  <a:gd name="T28" fmla="*/ 285 w 91"/>
                  <a:gd name="T29" fmla="*/ 86 h 43"/>
                  <a:gd name="T30" fmla="*/ 248 w 91"/>
                  <a:gd name="T31" fmla="*/ 150 h 43"/>
                  <a:gd name="T32" fmla="*/ 211 w 91"/>
                  <a:gd name="T33" fmla="*/ 160 h 43"/>
                  <a:gd name="T34" fmla="*/ 145 w 91"/>
                  <a:gd name="T35" fmla="*/ 178 h 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1"/>
                  <a:gd name="T55" fmla="*/ 0 h 43"/>
                  <a:gd name="T56" fmla="*/ 91 w 91"/>
                  <a:gd name="T57" fmla="*/ 43 h 4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1" h="43">
                    <a:moveTo>
                      <a:pt x="39" y="43"/>
                    </a:moveTo>
                    <a:lnTo>
                      <a:pt x="19" y="41"/>
                    </a:lnTo>
                    <a:lnTo>
                      <a:pt x="6" y="31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3" y="25"/>
                    </a:lnTo>
                    <a:lnTo>
                      <a:pt x="7" y="14"/>
                    </a:lnTo>
                    <a:lnTo>
                      <a:pt x="8" y="13"/>
                    </a:lnTo>
                    <a:lnTo>
                      <a:pt x="13" y="7"/>
                    </a:lnTo>
                    <a:lnTo>
                      <a:pt x="18" y="9"/>
                    </a:lnTo>
                    <a:lnTo>
                      <a:pt x="35" y="9"/>
                    </a:lnTo>
                    <a:lnTo>
                      <a:pt x="57" y="0"/>
                    </a:lnTo>
                    <a:lnTo>
                      <a:pt x="80" y="0"/>
                    </a:lnTo>
                    <a:lnTo>
                      <a:pt x="91" y="8"/>
                    </a:lnTo>
                    <a:lnTo>
                      <a:pt x="78" y="21"/>
                    </a:lnTo>
                    <a:lnTo>
                      <a:pt x="67" y="36"/>
                    </a:lnTo>
                    <a:lnTo>
                      <a:pt x="58" y="39"/>
                    </a:lnTo>
                    <a:lnTo>
                      <a:pt x="39" y="4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67"/>
              <p:cNvSpPr>
                <a:spLocks noChangeAspect="1"/>
              </p:cNvSpPr>
              <p:nvPr/>
            </p:nvSpPr>
            <p:spPr bwMode="auto">
              <a:xfrm>
                <a:off x="2893" y="1457"/>
                <a:ext cx="38" cy="12"/>
              </a:xfrm>
              <a:custGeom>
                <a:avLst/>
                <a:gdLst>
                  <a:gd name="T0" fmla="*/ 37 w 29"/>
                  <a:gd name="T1" fmla="*/ 0 h 9"/>
                  <a:gd name="T2" fmla="*/ 37 w 29"/>
                  <a:gd name="T3" fmla="*/ 9 h 9"/>
                  <a:gd name="T4" fmla="*/ 1 w 29"/>
                  <a:gd name="T5" fmla="*/ 9 h 9"/>
                  <a:gd name="T6" fmla="*/ 1 w 29"/>
                  <a:gd name="T7" fmla="*/ 12 h 9"/>
                  <a:gd name="T8" fmla="*/ 9 w 29"/>
                  <a:gd name="T9" fmla="*/ 12 h 9"/>
                  <a:gd name="T10" fmla="*/ 9 w 29"/>
                  <a:gd name="T11" fmla="*/ 16 h 9"/>
                  <a:gd name="T12" fmla="*/ 1 w 29"/>
                  <a:gd name="T13" fmla="*/ 16 h 9"/>
                  <a:gd name="T14" fmla="*/ 0 w 29"/>
                  <a:gd name="T15" fmla="*/ 28 h 9"/>
                  <a:gd name="T16" fmla="*/ 29 w 29"/>
                  <a:gd name="T17" fmla="*/ 36 h 9"/>
                  <a:gd name="T18" fmla="*/ 113 w 29"/>
                  <a:gd name="T19" fmla="*/ 37 h 9"/>
                  <a:gd name="T20" fmla="*/ 109 w 29"/>
                  <a:gd name="T21" fmla="*/ 12 h 9"/>
                  <a:gd name="T22" fmla="*/ 66 w 29"/>
                  <a:gd name="T23" fmla="*/ 1 h 9"/>
                  <a:gd name="T24" fmla="*/ 37 w 29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9"/>
                  <a:gd name="T41" fmla="*/ 29 w 29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9">
                    <a:moveTo>
                      <a:pt x="9" y="0"/>
                    </a:moveTo>
                    <a:lnTo>
                      <a:pt x="9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8" y="8"/>
                    </a:lnTo>
                    <a:lnTo>
                      <a:pt x="29" y="9"/>
                    </a:lnTo>
                    <a:lnTo>
                      <a:pt x="28" y="3"/>
                    </a:lnTo>
                    <a:lnTo>
                      <a:pt x="17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68"/>
              <p:cNvSpPr>
                <a:spLocks noChangeAspect="1"/>
              </p:cNvSpPr>
              <p:nvPr/>
            </p:nvSpPr>
            <p:spPr bwMode="auto">
              <a:xfrm>
                <a:off x="2911" y="1379"/>
                <a:ext cx="21" cy="9"/>
              </a:xfrm>
              <a:custGeom>
                <a:avLst/>
                <a:gdLst>
                  <a:gd name="T0" fmla="*/ 64 w 16"/>
                  <a:gd name="T1" fmla="*/ 1 h 7"/>
                  <a:gd name="T2" fmla="*/ 9 w 16"/>
                  <a:gd name="T3" fmla="*/ 24 h 7"/>
                  <a:gd name="T4" fmla="*/ 0 w 16"/>
                  <a:gd name="T5" fmla="*/ 1 h 7"/>
                  <a:gd name="T6" fmla="*/ 50 w 16"/>
                  <a:gd name="T7" fmla="*/ 0 h 7"/>
                  <a:gd name="T8" fmla="*/ 64 w 16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16" y="1"/>
                    </a:moveTo>
                    <a:lnTo>
                      <a:pt x="2" y="7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6" y="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69"/>
              <p:cNvSpPr>
                <a:spLocks noChangeAspect="1"/>
              </p:cNvSpPr>
              <p:nvPr/>
            </p:nvSpPr>
            <p:spPr bwMode="auto">
              <a:xfrm>
                <a:off x="2845" y="1572"/>
                <a:ext cx="103" cy="38"/>
              </a:xfrm>
              <a:custGeom>
                <a:avLst/>
                <a:gdLst>
                  <a:gd name="T0" fmla="*/ 111 w 79"/>
                  <a:gd name="T1" fmla="*/ 0 h 29"/>
                  <a:gd name="T2" fmla="*/ 107 w 79"/>
                  <a:gd name="T3" fmla="*/ 12 h 29"/>
                  <a:gd name="T4" fmla="*/ 89 w 79"/>
                  <a:gd name="T5" fmla="*/ 22 h 29"/>
                  <a:gd name="T6" fmla="*/ 74 w 79"/>
                  <a:gd name="T7" fmla="*/ 28 h 29"/>
                  <a:gd name="T8" fmla="*/ 74 w 79"/>
                  <a:gd name="T9" fmla="*/ 37 h 29"/>
                  <a:gd name="T10" fmla="*/ 60 w 79"/>
                  <a:gd name="T11" fmla="*/ 50 h 29"/>
                  <a:gd name="T12" fmla="*/ 29 w 79"/>
                  <a:gd name="T13" fmla="*/ 54 h 29"/>
                  <a:gd name="T14" fmla="*/ 16 w 79"/>
                  <a:gd name="T15" fmla="*/ 54 h 29"/>
                  <a:gd name="T16" fmla="*/ 0 w 79"/>
                  <a:gd name="T17" fmla="*/ 54 h 29"/>
                  <a:gd name="T18" fmla="*/ 29 w 79"/>
                  <a:gd name="T19" fmla="*/ 104 h 29"/>
                  <a:gd name="T20" fmla="*/ 50 w 79"/>
                  <a:gd name="T21" fmla="*/ 113 h 29"/>
                  <a:gd name="T22" fmla="*/ 112 w 79"/>
                  <a:gd name="T23" fmla="*/ 113 h 29"/>
                  <a:gd name="T24" fmla="*/ 197 w 79"/>
                  <a:gd name="T25" fmla="*/ 77 h 29"/>
                  <a:gd name="T26" fmla="*/ 284 w 79"/>
                  <a:gd name="T27" fmla="*/ 77 h 29"/>
                  <a:gd name="T28" fmla="*/ 297 w 79"/>
                  <a:gd name="T29" fmla="*/ 37 h 29"/>
                  <a:gd name="T30" fmla="*/ 220 w 79"/>
                  <a:gd name="T31" fmla="*/ 16 h 29"/>
                  <a:gd name="T32" fmla="*/ 177 w 79"/>
                  <a:gd name="T33" fmla="*/ 21 h 29"/>
                  <a:gd name="T34" fmla="*/ 163 w 79"/>
                  <a:gd name="T35" fmla="*/ 9 h 29"/>
                  <a:gd name="T36" fmla="*/ 111 w 79"/>
                  <a:gd name="T37" fmla="*/ 0 h 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9"/>
                  <a:gd name="T58" fmla="*/ 0 h 29"/>
                  <a:gd name="T59" fmla="*/ 79 w 79"/>
                  <a:gd name="T60" fmla="*/ 29 h 2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9" h="29">
                    <a:moveTo>
                      <a:pt x="29" y="0"/>
                    </a:moveTo>
                    <a:lnTo>
                      <a:pt x="28" y="3"/>
                    </a:lnTo>
                    <a:lnTo>
                      <a:pt x="24" y="6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16" y="13"/>
                    </a:lnTo>
                    <a:lnTo>
                      <a:pt x="8" y="14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8" y="27"/>
                    </a:lnTo>
                    <a:lnTo>
                      <a:pt x="13" y="29"/>
                    </a:lnTo>
                    <a:lnTo>
                      <a:pt x="30" y="29"/>
                    </a:lnTo>
                    <a:lnTo>
                      <a:pt x="52" y="20"/>
                    </a:lnTo>
                    <a:lnTo>
                      <a:pt x="75" y="20"/>
                    </a:lnTo>
                    <a:lnTo>
                      <a:pt x="79" y="9"/>
                    </a:lnTo>
                    <a:lnTo>
                      <a:pt x="59" y="4"/>
                    </a:lnTo>
                    <a:lnTo>
                      <a:pt x="47" y="5"/>
                    </a:lnTo>
                    <a:lnTo>
                      <a:pt x="44" y="2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70"/>
              <p:cNvSpPr>
                <a:spLocks noChangeAspect="1"/>
              </p:cNvSpPr>
              <p:nvPr/>
            </p:nvSpPr>
            <p:spPr bwMode="auto">
              <a:xfrm>
                <a:off x="2942" y="1508"/>
                <a:ext cx="323" cy="180"/>
              </a:xfrm>
              <a:custGeom>
                <a:avLst/>
                <a:gdLst>
                  <a:gd name="T0" fmla="*/ 492 w 248"/>
                  <a:gd name="T1" fmla="*/ 0 h 137"/>
                  <a:gd name="T2" fmla="*/ 455 w 248"/>
                  <a:gd name="T3" fmla="*/ 12 h 137"/>
                  <a:gd name="T4" fmla="*/ 393 w 248"/>
                  <a:gd name="T5" fmla="*/ 49 h 137"/>
                  <a:gd name="T6" fmla="*/ 393 w 248"/>
                  <a:gd name="T7" fmla="*/ 72 h 137"/>
                  <a:gd name="T8" fmla="*/ 307 w 248"/>
                  <a:gd name="T9" fmla="*/ 55 h 137"/>
                  <a:gd name="T10" fmla="*/ 220 w 248"/>
                  <a:gd name="T11" fmla="*/ 38 h 137"/>
                  <a:gd name="T12" fmla="*/ 134 w 248"/>
                  <a:gd name="T13" fmla="*/ 37 h 137"/>
                  <a:gd name="T14" fmla="*/ 49 w 248"/>
                  <a:gd name="T15" fmla="*/ 37 h 137"/>
                  <a:gd name="T16" fmla="*/ 74 w 248"/>
                  <a:gd name="T17" fmla="*/ 104 h 137"/>
                  <a:gd name="T18" fmla="*/ 66 w 248"/>
                  <a:gd name="T19" fmla="*/ 139 h 137"/>
                  <a:gd name="T20" fmla="*/ 22 w 248"/>
                  <a:gd name="T21" fmla="*/ 209 h 137"/>
                  <a:gd name="T22" fmla="*/ 16 w 248"/>
                  <a:gd name="T23" fmla="*/ 226 h 137"/>
                  <a:gd name="T24" fmla="*/ 0 w 248"/>
                  <a:gd name="T25" fmla="*/ 273 h 137"/>
                  <a:gd name="T26" fmla="*/ 39 w 248"/>
                  <a:gd name="T27" fmla="*/ 302 h 137"/>
                  <a:gd name="T28" fmla="*/ 39 w 248"/>
                  <a:gd name="T29" fmla="*/ 297 h 137"/>
                  <a:gd name="T30" fmla="*/ 139 w 248"/>
                  <a:gd name="T31" fmla="*/ 310 h 137"/>
                  <a:gd name="T32" fmla="*/ 228 w 248"/>
                  <a:gd name="T33" fmla="*/ 282 h 137"/>
                  <a:gd name="T34" fmla="*/ 275 w 248"/>
                  <a:gd name="T35" fmla="*/ 240 h 137"/>
                  <a:gd name="T36" fmla="*/ 287 w 248"/>
                  <a:gd name="T37" fmla="*/ 251 h 137"/>
                  <a:gd name="T38" fmla="*/ 324 w 248"/>
                  <a:gd name="T39" fmla="*/ 288 h 137"/>
                  <a:gd name="T40" fmla="*/ 370 w 248"/>
                  <a:gd name="T41" fmla="*/ 330 h 137"/>
                  <a:gd name="T42" fmla="*/ 409 w 248"/>
                  <a:gd name="T43" fmla="*/ 369 h 137"/>
                  <a:gd name="T44" fmla="*/ 455 w 248"/>
                  <a:gd name="T45" fmla="*/ 407 h 137"/>
                  <a:gd name="T46" fmla="*/ 492 w 248"/>
                  <a:gd name="T47" fmla="*/ 378 h 137"/>
                  <a:gd name="T48" fmla="*/ 511 w 248"/>
                  <a:gd name="T49" fmla="*/ 390 h 137"/>
                  <a:gd name="T50" fmla="*/ 505 w 248"/>
                  <a:gd name="T51" fmla="*/ 359 h 137"/>
                  <a:gd name="T52" fmla="*/ 512 w 248"/>
                  <a:gd name="T53" fmla="*/ 378 h 137"/>
                  <a:gd name="T54" fmla="*/ 546 w 248"/>
                  <a:gd name="T55" fmla="*/ 390 h 137"/>
                  <a:gd name="T56" fmla="*/ 495 w 248"/>
                  <a:gd name="T57" fmla="*/ 397 h 137"/>
                  <a:gd name="T58" fmla="*/ 521 w 248"/>
                  <a:gd name="T59" fmla="*/ 407 h 137"/>
                  <a:gd name="T60" fmla="*/ 561 w 248"/>
                  <a:gd name="T61" fmla="*/ 424 h 137"/>
                  <a:gd name="T62" fmla="*/ 607 w 248"/>
                  <a:gd name="T63" fmla="*/ 427 h 137"/>
                  <a:gd name="T64" fmla="*/ 560 w 248"/>
                  <a:gd name="T65" fmla="*/ 464 h 137"/>
                  <a:gd name="T66" fmla="*/ 593 w 248"/>
                  <a:gd name="T67" fmla="*/ 484 h 137"/>
                  <a:gd name="T68" fmla="*/ 619 w 248"/>
                  <a:gd name="T69" fmla="*/ 511 h 137"/>
                  <a:gd name="T70" fmla="*/ 628 w 248"/>
                  <a:gd name="T71" fmla="*/ 535 h 137"/>
                  <a:gd name="T72" fmla="*/ 695 w 248"/>
                  <a:gd name="T73" fmla="*/ 505 h 137"/>
                  <a:gd name="T74" fmla="*/ 733 w 248"/>
                  <a:gd name="T75" fmla="*/ 501 h 137"/>
                  <a:gd name="T76" fmla="*/ 765 w 248"/>
                  <a:gd name="T77" fmla="*/ 477 h 137"/>
                  <a:gd name="T78" fmla="*/ 722 w 248"/>
                  <a:gd name="T79" fmla="*/ 474 h 137"/>
                  <a:gd name="T80" fmla="*/ 673 w 248"/>
                  <a:gd name="T81" fmla="*/ 439 h 137"/>
                  <a:gd name="T82" fmla="*/ 685 w 248"/>
                  <a:gd name="T83" fmla="*/ 402 h 137"/>
                  <a:gd name="T84" fmla="*/ 679 w 248"/>
                  <a:gd name="T85" fmla="*/ 424 h 137"/>
                  <a:gd name="T86" fmla="*/ 694 w 248"/>
                  <a:gd name="T87" fmla="*/ 407 h 137"/>
                  <a:gd name="T88" fmla="*/ 765 w 248"/>
                  <a:gd name="T89" fmla="*/ 378 h 137"/>
                  <a:gd name="T90" fmla="*/ 847 w 248"/>
                  <a:gd name="T91" fmla="*/ 348 h 137"/>
                  <a:gd name="T92" fmla="*/ 869 w 248"/>
                  <a:gd name="T93" fmla="*/ 346 h 137"/>
                  <a:gd name="T94" fmla="*/ 888 w 248"/>
                  <a:gd name="T95" fmla="*/ 304 h 137"/>
                  <a:gd name="T96" fmla="*/ 930 w 248"/>
                  <a:gd name="T97" fmla="*/ 286 h 137"/>
                  <a:gd name="T98" fmla="*/ 901 w 248"/>
                  <a:gd name="T99" fmla="*/ 191 h 137"/>
                  <a:gd name="T100" fmla="*/ 819 w 248"/>
                  <a:gd name="T101" fmla="*/ 167 h 137"/>
                  <a:gd name="T102" fmla="*/ 745 w 248"/>
                  <a:gd name="T103" fmla="*/ 145 h 137"/>
                  <a:gd name="T104" fmla="*/ 711 w 248"/>
                  <a:gd name="T105" fmla="*/ 150 h 137"/>
                  <a:gd name="T106" fmla="*/ 645 w 248"/>
                  <a:gd name="T107" fmla="*/ 88 h 137"/>
                  <a:gd name="T108" fmla="*/ 582 w 248"/>
                  <a:gd name="T109" fmla="*/ 32 h 137"/>
                  <a:gd name="T110" fmla="*/ 572 w 248"/>
                  <a:gd name="T111" fmla="*/ 9 h 137"/>
                  <a:gd name="T112" fmla="*/ 492 w 248"/>
                  <a:gd name="T113" fmla="*/ 0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8"/>
                  <a:gd name="T172" fmla="*/ 0 h 137"/>
                  <a:gd name="T173" fmla="*/ 248 w 248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8" h="137">
                    <a:moveTo>
                      <a:pt x="131" y="0"/>
                    </a:moveTo>
                    <a:lnTo>
                      <a:pt x="121" y="3"/>
                    </a:lnTo>
                    <a:lnTo>
                      <a:pt x="105" y="12"/>
                    </a:lnTo>
                    <a:lnTo>
                      <a:pt x="105" y="18"/>
                    </a:lnTo>
                    <a:lnTo>
                      <a:pt x="82" y="14"/>
                    </a:lnTo>
                    <a:lnTo>
                      <a:pt x="59" y="10"/>
                    </a:lnTo>
                    <a:lnTo>
                      <a:pt x="36" y="9"/>
                    </a:lnTo>
                    <a:lnTo>
                      <a:pt x="13" y="9"/>
                    </a:lnTo>
                    <a:lnTo>
                      <a:pt x="20" y="27"/>
                    </a:lnTo>
                    <a:lnTo>
                      <a:pt x="18" y="36"/>
                    </a:lnTo>
                    <a:lnTo>
                      <a:pt x="6" y="53"/>
                    </a:lnTo>
                    <a:lnTo>
                      <a:pt x="4" y="58"/>
                    </a:lnTo>
                    <a:lnTo>
                      <a:pt x="0" y="69"/>
                    </a:lnTo>
                    <a:lnTo>
                      <a:pt x="11" y="77"/>
                    </a:lnTo>
                    <a:lnTo>
                      <a:pt x="11" y="76"/>
                    </a:lnTo>
                    <a:lnTo>
                      <a:pt x="37" y="79"/>
                    </a:lnTo>
                    <a:lnTo>
                      <a:pt x="61" y="72"/>
                    </a:lnTo>
                    <a:lnTo>
                      <a:pt x="73" y="62"/>
                    </a:lnTo>
                    <a:lnTo>
                      <a:pt x="77" y="64"/>
                    </a:lnTo>
                    <a:lnTo>
                      <a:pt x="87" y="74"/>
                    </a:lnTo>
                    <a:lnTo>
                      <a:pt x="98" y="84"/>
                    </a:lnTo>
                    <a:lnTo>
                      <a:pt x="109" y="94"/>
                    </a:lnTo>
                    <a:lnTo>
                      <a:pt x="121" y="104"/>
                    </a:lnTo>
                    <a:lnTo>
                      <a:pt x="131" y="97"/>
                    </a:lnTo>
                    <a:lnTo>
                      <a:pt x="136" y="100"/>
                    </a:lnTo>
                    <a:lnTo>
                      <a:pt x="135" y="91"/>
                    </a:lnTo>
                    <a:lnTo>
                      <a:pt x="137" y="97"/>
                    </a:lnTo>
                    <a:lnTo>
                      <a:pt x="146" y="100"/>
                    </a:lnTo>
                    <a:lnTo>
                      <a:pt x="132" y="101"/>
                    </a:lnTo>
                    <a:lnTo>
                      <a:pt x="139" y="104"/>
                    </a:lnTo>
                    <a:lnTo>
                      <a:pt x="150" y="108"/>
                    </a:lnTo>
                    <a:lnTo>
                      <a:pt x="162" y="109"/>
                    </a:lnTo>
                    <a:lnTo>
                      <a:pt x="149" y="119"/>
                    </a:lnTo>
                    <a:lnTo>
                      <a:pt x="158" y="123"/>
                    </a:lnTo>
                    <a:lnTo>
                      <a:pt x="165" y="130"/>
                    </a:lnTo>
                    <a:lnTo>
                      <a:pt x="167" y="137"/>
                    </a:lnTo>
                    <a:lnTo>
                      <a:pt x="186" y="129"/>
                    </a:lnTo>
                    <a:lnTo>
                      <a:pt x="196" y="128"/>
                    </a:lnTo>
                    <a:lnTo>
                      <a:pt x="204" y="122"/>
                    </a:lnTo>
                    <a:lnTo>
                      <a:pt x="192" y="121"/>
                    </a:lnTo>
                    <a:lnTo>
                      <a:pt x="180" y="112"/>
                    </a:lnTo>
                    <a:lnTo>
                      <a:pt x="183" y="103"/>
                    </a:lnTo>
                    <a:lnTo>
                      <a:pt x="181" y="108"/>
                    </a:lnTo>
                    <a:lnTo>
                      <a:pt x="185" y="104"/>
                    </a:lnTo>
                    <a:lnTo>
                      <a:pt x="204" y="97"/>
                    </a:lnTo>
                    <a:lnTo>
                      <a:pt x="226" y="89"/>
                    </a:lnTo>
                    <a:lnTo>
                      <a:pt x="232" y="88"/>
                    </a:lnTo>
                    <a:lnTo>
                      <a:pt x="237" y="78"/>
                    </a:lnTo>
                    <a:lnTo>
                      <a:pt x="248" y="73"/>
                    </a:lnTo>
                    <a:lnTo>
                      <a:pt x="240" y="49"/>
                    </a:lnTo>
                    <a:lnTo>
                      <a:pt x="219" y="43"/>
                    </a:lnTo>
                    <a:lnTo>
                      <a:pt x="199" y="37"/>
                    </a:lnTo>
                    <a:lnTo>
                      <a:pt x="190" y="38"/>
                    </a:lnTo>
                    <a:lnTo>
                      <a:pt x="172" y="23"/>
                    </a:lnTo>
                    <a:lnTo>
                      <a:pt x="155" y="8"/>
                    </a:lnTo>
                    <a:lnTo>
                      <a:pt x="153" y="2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71"/>
              <p:cNvSpPr>
                <a:spLocks noChangeAspect="1"/>
              </p:cNvSpPr>
              <p:nvPr/>
            </p:nvSpPr>
            <p:spPr bwMode="auto">
              <a:xfrm>
                <a:off x="2888" y="1650"/>
                <a:ext cx="79" cy="96"/>
              </a:xfrm>
              <a:custGeom>
                <a:avLst/>
                <a:gdLst>
                  <a:gd name="T0" fmla="*/ 37 w 62"/>
                  <a:gd name="T1" fmla="*/ 59 h 73"/>
                  <a:gd name="T2" fmla="*/ 22 w 62"/>
                  <a:gd name="T3" fmla="*/ 64 h 73"/>
                  <a:gd name="T4" fmla="*/ 17 w 62"/>
                  <a:gd name="T5" fmla="*/ 84 h 73"/>
                  <a:gd name="T6" fmla="*/ 36 w 62"/>
                  <a:gd name="T7" fmla="*/ 84 h 73"/>
                  <a:gd name="T8" fmla="*/ 37 w 62"/>
                  <a:gd name="T9" fmla="*/ 88 h 73"/>
                  <a:gd name="T10" fmla="*/ 36 w 62"/>
                  <a:gd name="T11" fmla="*/ 103 h 73"/>
                  <a:gd name="T12" fmla="*/ 23 w 62"/>
                  <a:gd name="T13" fmla="*/ 110 h 73"/>
                  <a:gd name="T14" fmla="*/ 23 w 62"/>
                  <a:gd name="T15" fmla="*/ 116 h 73"/>
                  <a:gd name="T16" fmla="*/ 36 w 62"/>
                  <a:gd name="T17" fmla="*/ 122 h 73"/>
                  <a:gd name="T18" fmla="*/ 52 w 62"/>
                  <a:gd name="T19" fmla="*/ 142 h 73"/>
                  <a:gd name="T20" fmla="*/ 37 w 62"/>
                  <a:gd name="T21" fmla="*/ 150 h 73"/>
                  <a:gd name="T22" fmla="*/ 47 w 62"/>
                  <a:gd name="T23" fmla="*/ 159 h 73"/>
                  <a:gd name="T24" fmla="*/ 51 w 62"/>
                  <a:gd name="T25" fmla="*/ 174 h 73"/>
                  <a:gd name="T26" fmla="*/ 22 w 62"/>
                  <a:gd name="T27" fmla="*/ 178 h 73"/>
                  <a:gd name="T28" fmla="*/ 36 w 62"/>
                  <a:gd name="T29" fmla="*/ 188 h 73"/>
                  <a:gd name="T30" fmla="*/ 29 w 62"/>
                  <a:gd name="T31" fmla="*/ 201 h 73"/>
                  <a:gd name="T32" fmla="*/ 17 w 62"/>
                  <a:gd name="T33" fmla="*/ 188 h 73"/>
                  <a:gd name="T34" fmla="*/ 8 w 62"/>
                  <a:gd name="T35" fmla="*/ 209 h 73"/>
                  <a:gd name="T36" fmla="*/ 1 w 62"/>
                  <a:gd name="T37" fmla="*/ 216 h 73"/>
                  <a:gd name="T38" fmla="*/ 13 w 62"/>
                  <a:gd name="T39" fmla="*/ 234 h 73"/>
                  <a:gd name="T40" fmla="*/ 1 w 62"/>
                  <a:gd name="T41" fmla="*/ 237 h 73"/>
                  <a:gd name="T42" fmla="*/ 1 w 62"/>
                  <a:gd name="T43" fmla="*/ 238 h 73"/>
                  <a:gd name="T44" fmla="*/ 0 w 62"/>
                  <a:gd name="T45" fmla="*/ 247 h 73"/>
                  <a:gd name="T46" fmla="*/ 36 w 62"/>
                  <a:gd name="T47" fmla="*/ 274 h 73"/>
                  <a:gd name="T48" fmla="*/ 51 w 62"/>
                  <a:gd name="T49" fmla="*/ 287 h 73"/>
                  <a:gd name="T50" fmla="*/ 59 w 62"/>
                  <a:gd name="T51" fmla="*/ 238 h 73"/>
                  <a:gd name="T52" fmla="*/ 88 w 62"/>
                  <a:gd name="T53" fmla="*/ 247 h 73"/>
                  <a:gd name="T54" fmla="*/ 99 w 62"/>
                  <a:gd name="T55" fmla="*/ 287 h 73"/>
                  <a:gd name="T56" fmla="*/ 112 w 62"/>
                  <a:gd name="T57" fmla="*/ 284 h 73"/>
                  <a:gd name="T58" fmla="*/ 112 w 62"/>
                  <a:gd name="T59" fmla="*/ 275 h 73"/>
                  <a:gd name="T60" fmla="*/ 124 w 62"/>
                  <a:gd name="T61" fmla="*/ 267 h 73"/>
                  <a:gd name="T62" fmla="*/ 143 w 62"/>
                  <a:gd name="T63" fmla="*/ 274 h 73"/>
                  <a:gd name="T64" fmla="*/ 144 w 62"/>
                  <a:gd name="T65" fmla="*/ 264 h 73"/>
                  <a:gd name="T66" fmla="*/ 152 w 62"/>
                  <a:gd name="T67" fmla="*/ 264 h 73"/>
                  <a:gd name="T68" fmla="*/ 161 w 62"/>
                  <a:gd name="T69" fmla="*/ 264 h 73"/>
                  <a:gd name="T70" fmla="*/ 169 w 62"/>
                  <a:gd name="T71" fmla="*/ 264 h 73"/>
                  <a:gd name="T72" fmla="*/ 183 w 62"/>
                  <a:gd name="T73" fmla="*/ 254 h 73"/>
                  <a:gd name="T74" fmla="*/ 198 w 62"/>
                  <a:gd name="T75" fmla="*/ 274 h 73"/>
                  <a:gd name="T76" fmla="*/ 205 w 62"/>
                  <a:gd name="T77" fmla="*/ 264 h 73"/>
                  <a:gd name="T78" fmla="*/ 194 w 62"/>
                  <a:gd name="T79" fmla="*/ 238 h 73"/>
                  <a:gd name="T80" fmla="*/ 209 w 62"/>
                  <a:gd name="T81" fmla="*/ 209 h 73"/>
                  <a:gd name="T82" fmla="*/ 187 w 62"/>
                  <a:gd name="T83" fmla="*/ 171 h 73"/>
                  <a:gd name="T84" fmla="*/ 195 w 62"/>
                  <a:gd name="T85" fmla="*/ 125 h 73"/>
                  <a:gd name="T86" fmla="*/ 187 w 62"/>
                  <a:gd name="T87" fmla="*/ 108 h 73"/>
                  <a:gd name="T88" fmla="*/ 172 w 62"/>
                  <a:gd name="T89" fmla="*/ 99 h 73"/>
                  <a:gd name="T90" fmla="*/ 158 w 62"/>
                  <a:gd name="T91" fmla="*/ 99 h 73"/>
                  <a:gd name="T92" fmla="*/ 136 w 62"/>
                  <a:gd name="T93" fmla="*/ 84 h 73"/>
                  <a:gd name="T94" fmla="*/ 66 w 62"/>
                  <a:gd name="T95" fmla="*/ 0 h 73"/>
                  <a:gd name="T96" fmla="*/ 1 w 62"/>
                  <a:gd name="T97" fmla="*/ 16 h 73"/>
                  <a:gd name="T98" fmla="*/ 13 w 62"/>
                  <a:gd name="T99" fmla="*/ 38 h 73"/>
                  <a:gd name="T100" fmla="*/ 22 w 62"/>
                  <a:gd name="T101" fmla="*/ 42 h 73"/>
                  <a:gd name="T102" fmla="*/ 17 w 62"/>
                  <a:gd name="T103" fmla="*/ 49 h 73"/>
                  <a:gd name="T104" fmla="*/ 22 w 62"/>
                  <a:gd name="T105" fmla="*/ 50 h 73"/>
                  <a:gd name="T106" fmla="*/ 37 w 62"/>
                  <a:gd name="T107" fmla="*/ 59 h 7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"/>
                  <a:gd name="T163" fmla="*/ 0 h 73"/>
                  <a:gd name="T164" fmla="*/ 62 w 62"/>
                  <a:gd name="T165" fmla="*/ 73 h 7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" h="73">
                    <a:moveTo>
                      <a:pt x="11" y="15"/>
                    </a:moveTo>
                    <a:lnTo>
                      <a:pt x="6" y="16"/>
                    </a:lnTo>
                    <a:lnTo>
                      <a:pt x="5" y="21"/>
                    </a:lnTo>
                    <a:lnTo>
                      <a:pt x="10" y="21"/>
                    </a:lnTo>
                    <a:lnTo>
                      <a:pt x="11" y="23"/>
                    </a:lnTo>
                    <a:lnTo>
                      <a:pt x="10" y="26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10" y="31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14" y="40"/>
                    </a:lnTo>
                    <a:lnTo>
                      <a:pt x="15" y="44"/>
                    </a:lnTo>
                    <a:lnTo>
                      <a:pt x="6" y="45"/>
                    </a:lnTo>
                    <a:lnTo>
                      <a:pt x="10" y="48"/>
                    </a:lnTo>
                    <a:lnTo>
                      <a:pt x="9" y="51"/>
                    </a:lnTo>
                    <a:lnTo>
                      <a:pt x="5" y="48"/>
                    </a:lnTo>
                    <a:lnTo>
                      <a:pt x="2" y="53"/>
                    </a:lnTo>
                    <a:lnTo>
                      <a:pt x="1" y="55"/>
                    </a:lnTo>
                    <a:lnTo>
                      <a:pt x="4" y="59"/>
                    </a:lnTo>
                    <a:lnTo>
                      <a:pt x="1" y="60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0" y="69"/>
                    </a:lnTo>
                    <a:lnTo>
                      <a:pt x="15" y="73"/>
                    </a:lnTo>
                    <a:lnTo>
                      <a:pt x="17" y="61"/>
                    </a:lnTo>
                    <a:lnTo>
                      <a:pt x="26" y="63"/>
                    </a:lnTo>
                    <a:lnTo>
                      <a:pt x="30" y="73"/>
                    </a:lnTo>
                    <a:lnTo>
                      <a:pt x="33" y="72"/>
                    </a:lnTo>
                    <a:lnTo>
                      <a:pt x="33" y="70"/>
                    </a:lnTo>
                    <a:lnTo>
                      <a:pt x="37" y="68"/>
                    </a:lnTo>
                    <a:lnTo>
                      <a:pt x="42" y="69"/>
                    </a:lnTo>
                    <a:lnTo>
                      <a:pt x="43" y="67"/>
                    </a:lnTo>
                    <a:lnTo>
                      <a:pt x="45" y="67"/>
                    </a:lnTo>
                    <a:lnTo>
                      <a:pt x="48" y="67"/>
                    </a:lnTo>
                    <a:lnTo>
                      <a:pt x="50" y="67"/>
                    </a:lnTo>
                    <a:lnTo>
                      <a:pt x="55" y="65"/>
                    </a:lnTo>
                    <a:lnTo>
                      <a:pt x="59" y="69"/>
                    </a:lnTo>
                    <a:lnTo>
                      <a:pt x="61" y="67"/>
                    </a:lnTo>
                    <a:lnTo>
                      <a:pt x="57" y="61"/>
                    </a:lnTo>
                    <a:lnTo>
                      <a:pt x="62" y="53"/>
                    </a:lnTo>
                    <a:lnTo>
                      <a:pt x="56" y="43"/>
                    </a:lnTo>
                    <a:lnTo>
                      <a:pt x="58" y="32"/>
                    </a:lnTo>
                    <a:lnTo>
                      <a:pt x="56" y="27"/>
                    </a:lnTo>
                    <a:lnTo>
                      <a:pt x="51" y="25"/>
                    </a:lnTo>
                    <a:lnTo>
                      <a:pt x="47" y="25"/>
                    </a:lnTo>
                    <a:lnTo>
                      <a:pt x="41" y="21"/>
                    </a:lnTo>
                    <a:lnTo>
                      <a:pt x="20" y="0"/>
                    </a:lnTo>
                    <a:lnTo>
                      <a:pt x="1" y="4"/>
                    </a:lnTo>
                    <a:lnTo>
                      <a:pt x="4" y="10"/>
                    </a:lnTo>
                    <a:lnTo>
                      <a:pt x="6" y="11"/>
                    </a:lnTo>
                    <a:lnTo>
                      <a:pt x="5" y="12"/>
                    </a:lnTo>
                    <a:lnTo>
                      <a:pt x="6" y="13"/>
                    </a:lnTo>
                    <a:lnTo>
                      <a:pt x="11" y="1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" name="Group 72"/>
          <p:cNvGrpSpPr>
            <a:grpSpLocks noChangeAspect="1"/>
          </p:cNvGrpSpPr>
          <p:nvPr/>
        </p:nvGrpSpPr>
        <p:grpSpPr bwMode="auto">
          <a:xfrm>
            <a:off x="3641725" y="3576638"/>
            <a:ext cx="1822450" cy="2203450"/>
            <a:chOff x="2206" y="1852"/>
            <a:chExt cx="1368" cy="1655"/>
          </a:xfrm>
          <a:solidFill>
            <a:srgbClr val="C4FFA7"/>
          </a:solidFill>
        </p:grpSpPr>
        <p:sp>
          <p:nvSpPr>
            <p:cNvPr id="72" name="Freeform 73"/>
            <p:cNvSpPr>
              <a:spLocks noChangeAspect="1"/>
            </p:cNvSpPr>
            <p:nvPr/>
          </p:nvSpPr>
          <p:spPr bwMode="auto">
            <a:xfrm>
              <a:off x="3387" y="2419"/>
              <a:ext cx="28" cy="36"/>
            </a:xfrm>
            <a:custGeom>
              <a:avLst/>
              <a:gdLst>
                <a:gd name="T0" fmla="*/ 0 w 22"/>
                <a:gd name="T1" fmla="*/ 112 h 27"/>
                <a:gd name="T2" fmla="*/ 59 w 22"/>
                <a:gd name="T3" fmla="*/ 113 h 27"/>
                <a:gd name="T4" fmla="*/ 75 w 22"/>
                <a:gd name="T5" fmla="*/ 79 h 27"/>
                <a:gd name="T6" fmla="*/ 50 w 22"/>
                <a:gd name="T7" fmla="*/ 0 h 27"/>
                <a:gd name="T8" fmla="*/ 36 w 22"/>
                <a:gd name="T9" fmla="*/ 1 h 27"/>
                <a:gd name="T10" fmla="*/ 0 w 22"/>
                <a:gd name="T11" fmla="*/ 112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7"/>
                <a:gd name="T20" fmla="*/ 22 w 22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7">
                  <a:moveTo>
                    <a:pt x="0" y="26"/>
                  </a:moveTo>
                  <a:lnTo>
                    <a:pt x="17" y="27"/>
                  </a:lnTo>
                  <a:lnTo>
                    <a:pt x="22" y="19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11" name="Group 74"/>
            <p:cNvGrpSpPr>
              <a:grpSpLocks noChangeAspect="1"/>
            </p:cNvGrpSpPr>
            <p:nvPr/>
          </p:nvGrpSpPr>
          <p:grpSpPr bwMode="auto">
            <a:xfrm>
              <a:off x="2206" y="1852"/>
              <a:ext cx="1368" cy="1655"/>
              <a:chOff x="2206" y="1852"/>
              <a:chExt cx="1368" cy="1655"/>
            </a:xfrm>
            <a:grpFill/>
          </p:grpSpPr>
          <p:sp>
            <p:nvSpPr>
              <p:cNvPr id="74" name="Freeform 75"/>
              <p:cNvSpPr>
                <a:spLocks noChangeAspect="1"/>
              </p:cNvSpPr>
              <p:nvPr/>
            </p:nvSpPr>
            <p:spPr bwMode="auto">
              <a:xfrm>
                <a:off x="3030" y="1981"/>
                <a:ext cx="220" cy="227"/>
              </a:xfrm>
              <a:custGeom>
                <a:avLst/>
                <a:gdLst>
                  <a:gd name="T0" fmla="*/ 505 w 169"/>
                  <a:gd name="T1" fmla="*/ 252 h 172"/>
                  <a:gd name="T2" fmla="*/ 467 w 169"/>
                  <a:gd name="T3" fmla="*/ 189 h 172"/>
                  <a:gd name="T4" fmla="*/ 433 w 169"/>
                  <a:gd name="T5" fmla="*/ 124 h 172"/>
                  <a:gd name="T6" fmla="*/ 422 w 169"/>
                  <a:gd name="T7" fmla="*/ 127 h 172"/>
                  <a:gd name="T8" fmla="*/ 445 w 169"/>
                  <a:gd name="T9" fmla="*/ 186 h 172"/>
                  <a:gd name="T10" fmla="*/ 467 w 169"/>
                  <a:gd name="T11" fmla="*/ 236 h 172"/>
                  <a:gd name="T12" fmla="*/ 495 w 169"/>
                  <a:gd name="T13" fmla="*/ 285 h 172"/>
                  <a:gd name="T14" fmla="*/ 517 w 169"/>
                  <a:gd name="T15" fmla="*/ 333 h 172"/>
                  <a:gd name="T16" fmla="*/ 545 w 169"/>
                  <a:gd name="T17" fmla="*/ 387 h 172"/>
                  <a:gd name="T18" fmla="*/ 569 w 169"/>
                  <a:gd name="T19" fmla="*/ 437 h 172"/>
                  <a:gd name="T20" fmla="*/ 601 w 169"/>
                  <a:gd name="T21" fmla="*/ 484 h 172"/>
                  <a:gd name="T22" fmla="*/ 630 w 169"/>
                  <a:gd name="T23" fmla="*/ 533 h 172"/>
                  <a:gd name="T24" fmla="*/ 622 w 169"/>
                  <a:gd name="T25" fmla="*/ 538 h 172"/>
                  <a:gd name="T26" fmla="*/ 629 w 169"/>
                  <a:gd name="T27" fmla="*/ 589 h 172"/>
                  <a:gd name="T28" fmla="*/ 608 w 169"/>
                  <a:gd name="T29" fmla="*/ 616 h 172"/>
                  <a:gd name="T30" fmla="*/ 594 w 169"/>
                  <a:gd name="T31" fmla="*/ 614 h 172"/>
                  <a:gd name="T32" fmla="*/ 579 w 169"/>
                  <a:gd name="T33" fmla="*/ 648 h 172"/>
                  <a:gd name="T34" fmla="*/ 555 w 169"/>
                  <a:gd name="T35" fmla="*/ 663 h 172"/>
                  <a:gd name="T36" fmla="*/ 543 w 169"/>
                  <a:gd name="T37" fmla="*/ 690 h 172"/>
                  <a:gd name="T38" fmla="*/ 467 w 169"/>
                  <a:gd name="T39" fmla="*/ 681 h 172"/>
                  <a:gd name="T40" fmla="*/ 400 w 169"/>
                  <a:gd name="T41" fmla="*/ 674 h 172"/>
                  <a:gd name="T42" fmla="*/ 397 w 169"/>
                  <a:gd name="T43" fmla="*/ 655 h 172"/>
                  <a:gd name="T44" fmla="*/ 388 w 169"/>
                  <a:gd name="T45" fmla="*/ 674 h 172"/>
                  <a:gd name="T46" fmla="*/ 344 w 169"/>
                  <a:gd name="T47" fmla="*/ 674 h 172"/>
                  <a:gd name="T48" fmla="*/ 302 w 169"/>
                  <a:gd name="T49" fmla="*/ 674 h 172"/>
                  <a:gd name="T50" fmla="*/ 258 w 169"/>
                  <a:gd name="T51" fmla="*/ 674 h 172"/>
                  <a:gd name="T52" fmla="*/ 212 w 169"/>
                  <a:gd name="T53" fmla="*/ 674 h 172"/>
                  <a:gd name="T54" fmla="*/ 169 w 169"/>
                  <a:gd name="T55" fmla="*/ 674 h 172"/>
                  <a:gd name="T56" fmla="*/ 124 w 169"/>
                  <a:gd name="T57" fmla="*/ 674 h 172"/>
                  <a:gd name="T58" fmla="*/ 83 w 169"/>
                  <a:gd name="T59" fmla="*/ 674 h 172"/>
                  <a:gd name="T60" fmla="*/ 38 w 169"/>
                  <a:gd name="T61" fmla="*/ 674 h 172"/>
                  <a:gd name="T62" fmla="*/ 35 w 169"/>
                  <a:gd name="T63" fmla="*/ 610 h 172"/>
                  <a:gd name="T64" fmla="*/ 29 w 169"/>
                  <a:gd name="T65" fmla="*/ 540 h 172"/>
                  <a:gd name="T66" fmla="*/ 27 w 169"/>
                  <a:gd name="T67" fmla="*/ 475 h 172"/>
                  <a:gd name="T68" fmla="*/ 22 w 169"/>
                  <a:gd name="T69" fmla="*/ 410 h 172"/>
                  <a:gd name="T70" fmla="*/ 21 w 169"/>
                  <a:gd name="T71" fmla="*/ 339 h 172"/>
                  <a:gd name="T72" fmla="*/ 12 w 169"/>
                  <a:gd name="T73" fmla="*/ 276 h 172"/>
                  <a:gd name="T74" fmla="*/ 9 w 169"/>
                  <a:gd name="T75" fmla="*/ 211 h 172"/>
                  <a:gd name="T76" fmla="*/ 1 w 169"/>
                  <a:gd name="T77" fmla="*/ 150 h 172"/>
                  <a:gd name="T78" fmla="*/ 0 w 169"/>
                  <a:gd name="T79" fmla="*/ 92 h 172"/>
                  <a:gd name="T80" fmla="*/ 0 w 169"/>
                  <a:gd name="T81" fmla="*/ 38 h 172"/>
                  <a:gd name="T82" fmla="*/ 9 w 169"/>
                  <a:gd name="T83" fmla="*/ 0 h 172"/>
                  <a:gd name="T84" fmla="*/ 46 w 169"/>
                  <a:gd name="T85" fmla="*/ 0 h 172"/>
                  <a:gd name="T86" fmla="*/ 125 w 169"/>
                  <a:gd name="T87" fmla="*/ 26 h 172"/>
                  <a:gd name="T88" fmla="*/ 219 w 169"/>
                  <a:gd name="T89" fmla="*/ 50 h 172"/>
                  <a:gd name="T90" fmla="*/ 293 w 169"/>
                  <a:gd name="T91" fmla="*/ 26 h 172"/>
                  <a:gd name="T92" fmla="*/ 331 w 169"/>
                  <a:gd name="T93" fmla="*/ 1 h 172"/>
                  <a:gd name="T94" fmla="*/ 314 w 169"/>
                  <a:gd name="T95" fmla="*/ 12 h 172"/>
                  <a:gd name="T96" fmla="*/ 336 w 169"/>
                  <a:gd name="T97" fmla="*/ 1 h 172"/>
                  <a:gd name="T98" fmla="*/ 388 w 169"/>
                  <a:gd name="T99" fmla="*/ 21 h 172"/>
                  <a:gd name="T100" fmla="*/ 406 w 169"/>
                  <a:gd name="T101" fmla="*/ 34 h 172"/>
                  <a:gd name="T102" fmla="*/ 433 w 169"/>
                  <a:gd name="T103" fmla="*/ 37 h 172"/>
                  <a:gd name="T104" fmla="*/ 506 w 169"/>
                  <a:gd name="T105" fmla="*/ 21 h 172"/>
                  <a:gd name="T106" fmla="*/ 534 w 169"/>
                  <a:gd name="T107" fmla="*/ 86 h 172"/>
                  <a:gd name="T108" fmla="*/ 557 w 169"/>
                  <a:gd name="T109" fmla="*/ 150 h 172"/>
                  <a:gd name="T110" fmla="*/ 545 w 169"/>
                  <a:gd name="T111" fmla="*/ 202 h 172"/>
                  <a:gd name="T112" fmla="*/ 534 w 169"/>
                  <a:gd name="T113" fmla="*/ 265 h 172"/>
                  <a:gd name="T114" fmla="*/ 505 w 169"/>
                  <a:gd name="T115" fmla="*/ 252 h 17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9"/>
                  <a:gd name="T175" fmla="*/ 0 h 172"/>
                  <a:gd name="T176" fmla="*/ 169 w 169"/>
                  <a:gd name="T177" fmla="*/ 172 h 17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9" h="172">
                    <a:moveTo>
                      <a:pt x="135" y="63"/>
                    </a:moveTo>
                    <a:lnTo>
                      <a:pt x="125" y="47"/>
                    </a:lnTo>
                    <a:lnTo>
                      <a:pt x="116" y="31"/>
                    </a:lnTo>
                    <a:lnTo>
                      <a:pt x="113" y="32"/>
                    </a:lnTo>
                    <a:lnTo>
                      <a:pt x="119" y="46"/>
                    </a:lnTo>
                    <a:lnTo>
                      <a:pt x="125" y="59"/>
                    </a:lnTo>
                    <a:lnTo>
                      <a:pt x="132" y="71"/>
                    </a:lnTo>
                    <a:lnTo>
                      <a:pt x="138" y="83"/>
                    </a:lnTo>
                    <a:lnTo>
                      <a:pt x="146" y="96"/>
                    </a:lnTo>
                    <a:lnTo>
                      <a:pt x="152" y="109"/>
                    </a:lnTo>
                    <a:lnTo>
                      <a:pt x="161" y="121"/>
                    </a:lnTo>
                    <a:lnTo>
                      <a:pt x="169" y="133"/>
                    </a:lnTo>
                    <a:lnTo>
                      <a:pt x="167" y="134"/>
                    </a:lnTo>
                    <a:lnTo>
                      <a:pt x="168" y="147"/>
                    </a:lnTo>
                    <a:lnTo>
                      <a:pt x="163" y="154"/>
                    </a:lnTo>
                    <a:lnTo>
                      <a:pt x="159" y="153"/>
                    </a:lnTo>
                    <a:lnTo>
                      <a:pt x="155" y="162"/>
                    </a:lnTo>
                    <a:lnTo>
                      <a:pt x="148" y="165"/>
                    </a:lnTo>
                    <a:lnTo>
                      <a:pt x="145" y="172"/>
                    </a:lnTo>
                    <a:lnTo>
                      <a:pt x="125" y="170"/>
                    </a:lnTo>
                    <a:lnTo>
                      <a:pt x="107" y="168"/>
                    </a:lnTo>
                    <a:lnTo>
                      <a:pt x="106" y="164"/>
                    </a:lnTo>
                    <a:lnTo>
                      <a:pt x="104" y="168"/>
                    </a:lnTo>
                    <a:lnTo>
                      <a:pt x="92" y="168"/>
                    </a:lnTo>
                    <a:lnTo>
                      <a:pt x="81" y="168"/>
                    </a:lnTo>
                    <a:lnTo>
                      <a:pt x="69" y="168"/>
                    </a:lnTo>
                    <a:lnTo>
                      <a:pt x="57" y="168"/>
                    </a:lnTo>
                    <a:lnTo>
                      <a:pt x="45" y="168"/>
                    </a:lnTo>
                    <a:lnTo>
                      <a:pt x="33" y="168"/>
                    </a:lnTo>
                    <a:lnTo>
                      <a:pt x="22" y="168"/>
                    </a:lnTo>
                    <a:lnTo>
                      <a:pt x="10" y="168"/>
                    </a:lnTo>
                    <a:lnTo>
                      <a:pt x="9" y="152"/>
                    </a:lnTo>
                    <a:lnTo>
                      <a:pt x="8" y="135"/>
                    </a:lnTo>
                    <a:lnTo>
                      <a:pt x="7" y="119"/>
                    </a:lnTo>
                    <a:lnTo>
                      <a:pt x="6" y="103"/>
                    </a:lnTo>
                    <a:lnTo>
                      <a:pt x="5" y="85"/>
                    </a:lnTo>
                    <a:lnTo>
                      <a:pt x="3" y="69"/>
                    </a:lnTo>
                    <a:lnTo>
                      <a:pt x="2" y="53"/>
                    </a:lnTo>
                    <a:lnTo>
                      <a:pt x="1" y="37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12" y="0"/>
                    </a:lnTo>
                    <a:lnTo>
                      <a:pt x="34" y="6"/>
                    </a:lnTo>
                    <a:lnTo>
                      <a:pt x="58" y="13"/>
                    </a:lnTo>
                    <a:lnTo>
                      <a:pt x="78" y="6"/>
                    </a:lnTo>
                    <a:lnTo>
                      <a:pt x="88" y="1"/>
                    </a:lnTo>
                    <a:lnTo>
                      <a:pt x="84" y="3"/>
                    </a:lnTo>
                    <a:lnTo>
                      <a:pt x="90" y="1"/>
                    </a:lnTo>
                    <a:lnTo>
                      <a:pt x="104" y="5"/>
                    </a:lnTo>
                    <a:lnTo>
                      <a:pt x="108" y="8"/>
                    </a:lnTo>
                    <a:lnTo>
                      <a:pt x="116" y="9"/>
                    </a:lnTo>
                    <a:lnTo>
                      <a:pt x="136" y="5"/>
                    </a:lnTo>
                    <a:lnTo>
                      <a:pt x="143" y="21"/>
                    </a:lnTo>
                    <a:lnTo>
                      <a:pt x="149" y="37"/>
                    </a:lnTo>
                    <a:lnTo>
                      <a:pt x="146" y="51"/>
                    </a:lnTo>
                    <a:lnTo>
                      <a:pt x="143" y="66"/>
                    </a:lnTo>
                    <a:lnTo>
                      <a:pt x="135" y="6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76"/>
              <p:cNvSpPr>
                <a:spLocks noChangeAspect="1"/>
              </p:cNvSpPr>
              <p:nvPr/>
            </p:nvSpPr>
            <p:spPr bwMode="auto">
              <a:xfrm>
                <a:off x="3132" y="2731"/>
                <a:ext cx="38" cy="38"/>
              </a:xfrm>
              <a:custGeom>
                <a:avLst/>
                <a:gdLst>
                  <a:gd name="T0" fmla="*/ 38 w 29"/>
                  <a:gd name="T1" fmla="*/ 28 h 29"/>
                  <a:gd name="T2" fmla="*/ 16 w 29"/>
                  <a:gd name="T3" fmla="*/ 71 h 29"/>
                  <a:gd name="T4" fmla="*/ 0 w 29"/>
                  <a:gd name="T5" fmla="*/ 113 h 29"/>
                  <a:gd name="T6" fmla="*/ 1 w 29"/>
                  <a:gd name="T7" fmla="*/ 113 h 29"/>
                  <a:gd name="T8" fmla="*/ 59 w 29"/>
                  <a:gd name="T9" fmla="*/ 109 h 29"/>
                  <a:gd name="T10" fmla="*/ 63 w 29"/>
                  <a:gd name="T11" fmla="*/ 88 h 29"/>
                  <a:gd name="T12" fmla="*/ 96 w 29"/>
                  <a:gd name="T13" fmla="*/ 93 h 29"/>
                  <a:gd name="T14" fmla="*/ 113 w 29"/>
                  <a:gd name="T15" fmla="*/ 86 h 29"/>
                  <a:gd name="T16" fmla="*/ 93 w 29"/>
                  <a:gd name="T17" fmla="*/ 0 h 29"/>
                  <a:gd name="T18" fmla="*/ 59 w 29"/>
                  <a:gd name="T19" fmla="*/ 28 h 29"/>
                  <a:gd name="T20" fmla="*/ 38 w 29"/>
                  <a:gd name="T21" fmla="*/ 28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29"/>
                  <a:gd name="T35" fmla="*/ 29 w 29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29">
                    <a:moveTo>
                      <a:pt x="10" y="7"/>
                    </a:moveTo>
                    <a:lnTo>
                      <a:pt x="4" y="18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5" y="28"/>
                    </a:lnTo>
                    <a:lnTo>
                      <a:pt x="16" y="23"/>
                    </a:lnTo>
                    <a:lnTo>
                      <a:pt x="25" y="24"/>
                    </a:lnTo>
                    <a:lnTo>
                      <a:pt x="29" y="22"/>
                    </a:lnTo>
                    <a:lnTo>
                      <a:pt x="24" y="0"/>
                    </a:lnTo>
                    <a:lnTo>
                      <a:pt x="15" y="7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77"/>
              <p:cNvSpPr>
                <a:spLocks noChangeAspect="1"/>
              </p:cNvSpPr>
              <p:nvPr/>
            </p:nvSpPr>
            <p:spPr bwMode="auto">
              <a:xfrm>
                <a:off x="2824" y="2168"/>
                <a:ext cx="203" cy="365"/>
              </a:xfrm>
              <a:custGeom>
                <a:avLst/>
                <a:gdLst>
                  <a:gd name="T0" fmla="*/ 560 w 157"/>
                  <a:gd name="T1" fmla="*/ 276 h 278"/>
                  <a:gd name="T2" fmla="*/ 507 w 157"/>
                  <a:gd name="T3" fmla="*/ 238 h 278"/>
                  <a:gd name="T4" fmla="*/ 449 w 157"/>
                  <a:gd name="T5" fmla="*/ 209 h 278"/>
                  <a:gd name="T6" fmla="*/ 393 w 157"/>
                  <a:gd name="T7" fmla="*/ 172 h 278"/>
                  <a:gd name="T8" fmla="*/ 341 w 157"/>
                  <a:gd name="T9" fmla="*/ 137 h 278"/>
                  <a:gd name="T10" fmla="*/ 283 w 157"/>
                  <a:gd name="T11" fmla="*/ 104 h 278"/>
                  <a:gd name="T12" fmla="*/ 228 w 157"/>
                  <a:gd name="T13" fmla="*/ 72 h 278"/>
                  <a:gd name="T14" fmla="*/ 172 w 157"/>
                  <a:gd name="T15" fmla="*/ 38 h 278"/>
                  <a:gd name="T16" fmla="*/ 115 w 157"/>
                  <a:gd name="T17" fmla="*/ 0 h 278"/>
                  <a:gd name="T18" fmla="*/ 65 w 157"/>
                  <a:gd name="T19" fmla="*/ 38 h 278"/>
                  <a:gd name="T20" fmla="*/ 69 w 157"/>
                  <a:gd name="T21" fmla="*/ 88 h 278"/>
                  <a:gd name="T22" fmla="*/ 75 w 157"/>
                  <a:gd name="T23" fmla="*/ 137 h 278"/>
                  <a:gd name="T24" fmla="*/ 124 w 157"/>
                  <a:gd name="T25" fmla="*/ 219 h 278"/>
                  <a:gd name="T26" fmla="*/ 109 w 157"/>
                  <a:gd name="T27" fmla="*/ 240 h 278"/>
                  <a:gd name="T28" fmla="*/ 109 w 157"/>
                  <a:gd name="T29" fmla="*/ 297 h 278"/>
                  <a:gd name="T30" fmla="*/ 103 w 157"/>
                  <a:gd name="T31" fmla="*/ 348 h 278"/>
                  <a:gd name="T32" fmla="*/ 102 w 157"/>
                  <a:gd name="T33" fmla="*/ 400 h 278"/>
                  <a:gd name="T34" fmla="*/ 102 w 157"/>
                  <a:gd name="T35" fmla="*/ 453 h 278"/>
                  <a:gd name="T36" fmla="*/ 74 w 157"/>
                  <a:gd name="T37" fmla="*/ 491 h 278"/>
                  <a:gd name="T38" fmla="*/ 50 w 157"/>
                  <a:gd name="T39" fmla="*/ 533 h 278"/>
                  <a:gd name="T40" fmla="*/ 22 w 157"/>
                  <a:gd name="T41" fmla="*/ 572 h 278"/>
                  <a:gd name="T42" fmla="*/ 0 w 157"/>
                  <a:gd name="T43" fmla="*/ 611 h 278"/>
                  <a:gd name="T44" fmla="*/ 0 w 157"/>
                  <a:gd name="T45" fmla="*/ 667 h 278"/>
                  <a:gd name="T46" fmla="*/ 27 w 157"/>
                  <a:gd name="T47" fmla="*/ 710 h 278"/>
                  <a:gd name="T48" fmla="*/ 47 w 157"/>
                  <a:gd name="T49" fmla="*/ 710 h 278"/>
                  <a:gd name="T50" fmla="*/ 74 w 157"/>
                  <a:gd name="T51" fmla="*/ 776 h 278"/>
                  <a:gd name="T52" fmla="*/ 79 w 157"/>
                  <a:gd name="T53" fmla="*/ 852 h 278"/>
                  <a:gd name="T54" fmla="*/ 115 w 157"/>
                  <a:gd name="T55" fmla="*/ 920 h 278"/>
                  <a:gd name="T56" fmla="*/ 53 w 157"/>
                  <a:gd name="T57" fmla="*/ 920 h 278"/>
                  <a:gd name="T58" fmla="*/ 27 w 157"/>
                  <a:gd name="T59" fmla="*/ 937 h 278"/>
                  <a:gd name="T60" fmla="*/ 74 w 157"/>
                  <a:gd name="T61" fmla="*/ 998 h 278"/>
                  <a:gd name="T62" fmla="*/ 109 w 157"/>
                  <a:gd name="T63" fmla="*/ 1084 h 278"/>
                  <a:gd name="T64" fmla="*/ 160 w 157"/>
                  <a:gd name="T65" fmla="*/ 1070 h 278"/>
                  <a:gd name="T66" fmla="*/ 171 w 157"/>
                  <a:gd name="T67" fmla="*/ 1075 h 278"/>
                  <a:gd name="T68" fmla="*/ 199 w 157"/>
                  <a:gd name="T69" fmla="*/ 1073 h 278"/>
                  <a:gd name="T70" fmla="*/ 279 w 157"/>
                  <a:gd name="T71" fmla="*/ 1053 h 278"/>
                  <a:gd name="T72" fmla="*/ 304 w 157"/>
                  <a:gd name="T73" fmla="*/ 1019 h 278"/>
                  <a:gd name="T74" fmla="*/ 296 w 157"/>
                  <a:gd name="T75" fmla="*/ 998 h 278"/>
                  <a:gd name="T76" fmla="*/ 375 w 157"/>
                  <a:gd name="T77" fmla="*/ 985 h 278"/>
                  <a:gd name="T78" fmla="*/ 418 w 157"/>
                  <a:gd name="T79" fmla="*/ 927 h 278"/>
                  <a:gd name="T80" fmla="*/ 458 w 157"/>
                  <a:gd name="T81" fmla="*/ 874 h 278"/>
                  <a:gd name="T82" fmla="*/ 515 w 157"/>
                  <a:gd name="T83" fmla="*/ 855 h 278"/>
                  <a:gd name="T84" fmla="*/ 508 w 157"/>
                  <a:gd name="T85" fmla="*/ 819 h 278"/>
                  <a:gd name="T86" fmla="*/ 497 w 157"/>
                  <a:gd name="T87" fmla="*/ 786 h 278"/>
                  <a:gd name="T88" fmla="*/ 473 w 157"/>
                  <a:gd name="T89" fmla="*/ 731 h 278"/>
                  <a:gd name="T90" fmla="*/ 456 w 157"/>
                  <a:gd name="T91" fmla="*/ 731 h 278"/>
                  <a:gd name="T92" fmla="*/ 473 w 157"/>
                  <a:gd name="T93" fmla="*/ 674 h 278"/>
                  <a:gd name="T94" fmla="*/ 478 w 157"/>
                  <a:gd name="T95" fmla="*/ 649 h 278"/>
                  <a:gd name="T96" fmla="*/ 489 w 157"/>
                  <a:gd name="T97" fmla="*/ 628 h 278"/>
                  <a:gd name="T98" fmla="*/ 489 w 157"/>
                  <a:gd name="T99" fmla="*/ 607 h 278"/>
                  <a:gd name="T100" fmla="*/ 515 w 157"/>
                  <a:gd name="T101" fmla="*/ 550 h 278"/>
                  <a:gd name="T102" fmla="*/ 531 w 157"/>
                  <a:gd name="T103" fmla="*/ 534 h 278"/>
                  <a:gd name="T104" fmla="*/ 566 w 157"/>
                  <a:gd name="T105" fmla="*/ 533 h 278"/>
                  <a:gd name="T106" fmla="*/ 566 w 157"/>
                  <a:gd name="T107" fmla="*/ 469 h 278"/>
                  <a:gd name="T108" fmla="*/ 564 w 157"/>
                  <a:gd name="T109" fmla="*/ 400 h 278"/>
                  <a:gd name="T110" fmla="*/ 564 w 157"/>
                  <a:gd name="T111" fmla="*/ 340 h 278"/>
                  <a:gd name="T112" fmla="*/ 560 w 157"/>
                  <a:gd name="T113" fmla="*/ 276 h 2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"/>
                  <a:gd name="T172" fmla="*/ 0 h 278"/>
                  <a:gd name="T173" fmla="*/ 157 w 157"/>
                  <a:gd name="T174" fmla="*/ 278 h 2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" h="278">
                    <a:moveTo>
                      <a:pt x="155" y="71"/>
                    </a:moveTo>
                    <a:lnTo>
                      <a:pt x="140" y="61"/>
                    </a:lnTo>
                    <a:lnTo>
                      <a:pt x="124" y="53"/>
                    </a:lnTo>
                    <a:lnTo>
                      <a:pt x="109" y="44"/>
                    </a:lnTo>
                    <a:lnTo>
                      <a:pt x="94" y="35"/>
                    </a:lnTo>
                    <a:lnTo>
                      <a:pt x="78" y="27"/>
                    </a:lnTo>
                    <a:lnTo>
                      <a:pt x="63" y="18"/>
                    </a:lnTo>
                    <a:lnTo>
                      <a:pt x="48" y="10"/>
                    </a:lnTo>
                    <a:lnTo>
                      <a:pt x="32" y="0"/>
                    </a:lnTo>
                    <a:lnTo>
                      <a:pt x="18" y="10"/>
                    </a:lnTo>
                    <a:lnTo>
                      <a:pt x="19" y="23"/>
                    </a:lnTo>
                    <a:lnTo>
                      <a:pt x="21" y="35"/>
                    </a:lnTo>
                    <a:lnTo>
                      <a:pt x="34" y="56"/>
                    </a:lnTo>
                    <a:lnTo>
                      <a:pt x="30" y="62"/>
                    </a:lnTo>
                    <a:lnTo>
                      <a:pt x="30" y="76"/>
                    </a:lnTo>
                    <a:lnTo>
                      <a:pt x="29" y="89"/>
                    </a:lnTo>
                    <a:lnTo>
                      <a:pt x="28" y="103"/>
                    </a:lnTo>
                    <a:lnTo>
                      <a:pt x="28" y="116"/>
                    </a:lnTo>
                    <a:lnTo>
                      <a:pt x="20" y="126"/>
                    </a:lnTo>
                    <a:lnTo>
                      <a:pt x="14" y="136"/>
                    </a:lnTo>
                    <a:lnTo>
                      <a:pt x="6" y="147"/>
                    </a:lnTo>
                    <a:lnTo>
                      <a:pt x="0" y="157"/>
                    </a:lnTo>
                    <a:lnTo>
                      <a:pt x="0" y="171"/>
                    </a:lnTo>
                    <a:lnTo>
                      <a:pt x="7" y="182"/>
                    </a:lnTo>
                    <a:lnTo>
                      <a:pt x="13" y="182"/>
                    </a:lnTo>
                    <a:lnTo>
                      <a:pt x="20" y="199"/>
                    </a:lnTo>
                    <a:lnTo>
                      <a:pt x="22" y="218"/>
                    </a:lnTo>
                    <a:lnTo>
                      <a:pt x="32" y="236"/>
                    </a:lnTo>
                    <a:lnTo>
                      <a:pt x="15" y="236"/>
                    </a:lnTo>
                    <a:lnTo>
                      <a:pt x="7" y="240"/>
                    </a:lnTo>
                    <a:lnTo>
                      <a:pt x="20" y="256"/>
                    </a:lnTo>
                    <a:lnTo>
                      <a:pt x="30" y="278"/>
                    </a:lnTo>
                    <a:lnTo>
                      <a:pt x="44" y="274"/>
                    </a:lnTo>
                    <a:lnTo>
                      <a:pt x="47" y="276"/>
                    </a:lnTo>
                    <a:lnTo>
                      <a:pt x="55" y="275"/>
                    </a:lnTo>
                    <a:lnTo>
                      <a:pt x="77" y="270"/>
                    </a:lnTo>
                    <a:lnTo>
                      <a:pt x="84" y="261"/>
                    </a:lnTo>
                    <a:lnTo>
                      <a:pt x="82" y="256"/>
                    </a:lnTo>
                    <a:lnTo>
                      <a:pt x="104" y="252"/>
                    </a:lnTo>
                    <a:lnTo>
                      <a:pt x="115" y="238"/>
                    </a:lnTo>
                    <a:lnTo>
                      <a:pt x="127" y="224"/>
                    </a:lnTo>
                    <a:lnTo>
                      <a:pt x="142" y="219"/>
                    </a:lnTo>
                    <a:lnTo>
                      <a:pt x="141" y="210"/>
                    </a:lnTo>
                    <a:lnTo>
                      <a:pt x="138" y="201"/>
                    </a:lnTo>
                    <a:lnTo>
                      <a:pt x="131" y="187"/>
                    </a:lnTo>
                    <a:lnTo>
                      <a:pt x="126" y="187"/>
                    </a:lnTo>
                    <a:lnTo>
                      <a:pt x="131" y="173"/>
                    </a:lnTo>
                    <a:lnTo>
                      <a:pt x="132" y="166"/>
                    </a:lnTo>
                    <a:lnTo>
                      <a:pt x="135" y="161"/>
                    </a:lnTo>
                    <a:lnTo>
                      <a:pt x="135" y="155"/>
                    </a:lnTo>
                    <a:lnTo>
                      <a:pt x="142" y="141"/>
                    </a:lnTo>
                    <a:lnTo>
                      <a:pt x="147" y="137"/>
                    </a:lnTo>
                    <a:lnTo>
                      <a:pt x="157" y="136"/>
                    </a:lnTo>
                    <a:lnTo>
                      <a:pt x="157" y="120"/>
                    </a:lnTo>
                    <a:lnTo>
                      <a:pt x="156" y="103"/>
                    </a:lnTo>
                    <a:lnTo>
                      <a:pt x="156" y="87"/>
                    </a:lnTo>
                    <a:lnTo>
                      <a:pt x="155" y="7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78"/>
              <p:cNvSpPr>
                <a:spLocks noChangeAspect="1"/>
              </p:cNvSpPr>
              <p:nvPr/>
            </p:nvSpPr>
            <p:spPr bwMode="auto">
              <a:xfrm>
                <a:off x="3277" y="2293"/>
                <a:ext cx="130" cy="132"/>
              </a:xfrm>
              <a:custGeom>
                <a:avLst/>
                <a:gdLst>
                  <a:gd name="T0" fmla="*/ 0 w 101"/>
                  <a:gd name="T1" fmla="*/ 304 h 100"/>
                  <a:gd name="T2" fmla="*/ 8 w 101"/>
                  <a:gd name="T3" fmla="*/ 256 h 100"/>
                  <a:gd name="T4" fmla="*/ 13 w 101"/>
                  <a:gd name="T5" fmla="*/ 160 h 100"/>
                  <a:gd name="T6" fmla="*/ 31 w 101"/>
                  <a:gd name="T7" fmla="*/ 73 h 100"/>
                  <a:gd name="T8" fmla="*/ 66 w 101"/>
                  <a:gd name="T9" fmla="*/ 38 h 100"/>
                  <a:gd name="T10" fmla="*/ 98 w 101"/>
                  <a:gd name="T11" fmla="*/ 12 h 100"/>
                  <a:gd name="T12" fmla="*/ 109 w 101"/>
                  <a:gd name="T13" fmla="*/ 0 h 100"/>
                  <a:gd name="T14" fmla="*/ 125 w 101"/>
                  <a:gd name="T15" fmla="*/ 50 h 100"/>
                  <a:gd name="T16" fmla="*/ 140 w 101"/>
                  <a:gd name="T17" fmla="*/ 102 h 100"/>
                  <a:gd name="T18" fmla="*/ 161 w 101"/>
                  <a:gd name="T19" fmla="*/ 152 h 100"/>
                  <a:gd name="T20" fmla="*/ 175 w 101"/>
                  <a:gd name="T21" fmla="*/ 202 h 100"/>
                  <a:gd name="T22" fmla="*/ 180 w 101"/>
                  <a:gd name="T23" fmla="*/ 186 h 100"/>
                  <a:gd name="T24" fmla="*/ 192 w 101"/>
                  <a:gd name="T25" fmla="*/ 198 h 100"/>
                  <a:gd name="T26" fmla="*/ 237 w 101"/>
                  <a:gd name="T27" fmla="*/ 228 h 100"/>
                  <a:gd name="T28" fmla="*/ 296 w 101"/>
                  <a:gd name="T29" fmla="*/ 296 h 100"/>
                  <a:gd name="T30" fmla="*/ 357 w 101"/>
                  <a:gd name="T31" fmla="*/ 364 h 100"/>
                  <a:gd name="T32" fmla="*/ 357 w 101"/>
                  <a:gd name="T33" fmla="*/ 376 h 100"/>
                  <a:gd name="T34" fmla="*/ 354 w 101"/>
                  <a:gd name="T35" fmla="*/ 380 h 100"/>
                  <a:gd name="T36" fmla="*/ 335 w 101"/>
                  <a:gd name="T37" fmla="*/ 387 h 100"/>
                  <a:gd name="T38" fmla="*/ 306 w 101"/>
                  <a:gd name="T39" fmla="*/ 401 h 100"/>
                  <a:gd name="T40" fmla="*/ 305 w 101"/>
                  <a:gd name="T41" fmla="*/ 387 h 100"/>
                  <a:gd name="T42" fmla="*/ 259 w 101"/>
                  <a:gd name="T43" fmla="*/ 364 h 100"/>
                  <a:gd name="T44" fmla="*/ 225 w 101"/>
                  <a:gd name="T45" fmla="*/ 325 h 100"/>
                  <a:gd name="T46" fmla="*/ 207 w 101"/>
                  <a:gd name="T47" fmla="*/ 301 h 100"/>
                  <a:gd name="T48" fmla="*/ 172 w 101"/>
                  <a:gd name="T49" fmla="*/ 279 h 100"/>
                  <a:gd name="T50" fmla="*/ 140 w 101"/>
                  <a:gd name="T51" fmla="*/ 273 h 100"/>
                  <a:gd name="T52" fmla="*/ 109 w 101"/>
                  <a:gd name="T53" fmla="*/ 279 h 100"/>
                  <a:gd name="T54" fmla="*/ 82 w 101"/>
                  <a:gd name="T55" fmla="*/ 246 h 100"/>
                  <a:gd name="T56" fmla="*/ 75 w 101"/>
                  <a:gd name="T57" fmla="*/ 301 h 100"/>
                  <a:gd name="T58" fmla="*/ 51 w 101"/>
                  <a:gd name="T59" fmla="*/ 279 h 100"/>
                  <a:gd name="T60" fmla="*/ 24 w 101"/>
                  <a:gd name="T61" fmla="*/ 310 h 100"/>
                  <a:gd name="T62" fmla="*/ 0 w 101"/>
                  <a:gd name="T63" fmla="*/ 304 h 1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1"/>
                  <a:gd name="T97" fmla="*/ 0 h 100"/>
                  <a:gd name="T98" fmla="*/ 101 w 101"/>
                  <a:gd name="T99" fmla="*/ 100 h 1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1" h="100">
                    <a:moveTo>
                      <a:pt x="0" y="76"/>
                    </a:moveTo>
                    <a:lnTo>
                      <a:pt x="2" y="64"/>
                    </a:lnTo>
                    <a:lnTo>
                      <a:pt x="4" y="40"/>
                    </a:lnTo>
                    <a:lnTo>
                      <a:pt x="9" y="18"/>
                    </a:lnTo>
                    <a:lnTo>
                      <a:pt x="19" y="10"/>
                    </a:lnTo>
                    <a:lnTo>
                      <a:pt x="28" y="3"/>
                    </a:lnTo>
                    <a:lnTo>
                      <a:pt x="31" y="0"/>
                    </a:lnTo>
                    <a:lnTo>
                      <a:pt x="35" y="13"/>
                    </a:lnTo>
                    <a:lnTo>
                      <a:pt x="40" y="25"/>
                    </a:lnTo>
                    <a:lnTo>
                      <a:pt x="45" y="38"/>
                    </a:lnTo>
                    <a:lnTo>
                      <a:pt x="50" y="51"/>
                    </a:lnTo>
                    <a:lnTo>
                      <a:pt x="51" y="46"/>
                    </a:lnTo>
                    <a:lnTo>
                      <a:pt x="54" y="49"/>
                    </a:lnTo>
                    <a:lnTo>
                      <a:pt x="67" y="57"/>
                    </a:lnTo>
                    <a:lnTo>
                      <a:pt x="84" y="74"/>
                    </a:lnTo>
                    <a:lnTo>
                      <a:pt x="101" y="91"/>
                    </a:lnTo>
                    <a:lnTo>
                      <a:pt x="101" y="94"/>
                    </a:lnTo>
                    <a:lnTo>
                      <a:pt x="100" y="95"/>
                    </a:lnTo>
                    <a:lnTo>
                      <a:pt x="95" y="96"/>
                    </a:lnTo>
                    <a:lnTo>
                      <a:pt x="87" y="100"/>
                    </a:lnTo>
                    <a:lnTo>
                      <a:pt x="86" y="96"/>
                    </a:lnTo>
                    <a:lnTo>
                      <a:pt x="73" y="91"/>
                    </a:lnTo>
                    <a:lnTo>
                      <a:pt x="64" y="81"/>
                    </a:lnTo>
                    <a:lnTo>
                      <a:pt x="58" y="75"/>
                    </a:lnTo>
                    <a:lnTo>
                      <a:pt x="49" y="70"/>
                    </a:lnTo>
                    <a:lnTo>
                      <a:pt x="40" y="68"/>
                    </a:lnTo>
                    <a:lnTo>
                      <a:pt x="31" y="70"/>
                    </a:lnTo>
                    <a:lnTo>
                      <a:pt x="23" y="61"/>
                    </a:lnTo>
                    <a:lnTo>
                      <a:pt x="21" y="75"/>
                    </a:lnTo>
                    <a:lnTo>
                      <a:pt x="15" y="70"/>
                    </a:lnTo>
                    <a:lnTo>
                      <a:pt x="7" y="77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79"/>
              <p:cNvSpPr>
                <a:spLocks noChangeAspect="1"/>
              </p:cNvSpPr>
              <p:nvPr/>
            </p:nvSpPr>
            <p:spPr bwMode="auto">
              <a:xfrm>
                <a:off x="3213" y="2373"/>
                <a:ext cx="300" cy="254"/>
              </a:xfrm>
              <a:custGeom>
                <a:avLst/>
                <a:gdLst>
                  <a:gd name="T0" fmla="*/ 294 w 231"/>
                  <a:gd name="T1" fmla="*/ 761 h 192"/>
                  <a:gd name="T2" fmla="*/ 219 w 231"/>
                  <a:gd name="T3" fmla="*/ 710 h 192"/>
                  <a:gd name="T4" fmla="*/ 170 w 231"/>
                  <a:gd name="T5" fmla="*/ 701 h 192"/>
                  <a:gd name="T6" fmla="*/ 155 w 231"/>
                  <a:gd name="T7" fmla="*/ 644 h 192"/>
                  <a:gd name="T8" fmla="*/ 125 w 231"/>
                  <a:gd name="T9" fmla="*/ 628 h 192"/>
                  <a:gd name="T10" fmla="*/ 97 w 231"/>
                  <a:gd name="T11" fmla="*/ 579 h 192"/>
                  <a:gd name="T12" fmla="*/ 83 w 231"/>
                  <a:gd name="T13" fmla="*/ 537 h 192"/>
                  <a:gd name="T14" fmla="*/ 27 w 231"/>
                  <a:gd name="T15" fmla="*/ 478 h 192"/>
                  <a:gd name="T16" fmla="*/ 0 w 231"/>
                  <a:gd name="T17" fmla="*/ 464 h 192"/>
                  <a:gd name="T18" fmla="*/ 27 w 231"/>
                  <a:gd name="T19" fmla="*/ 425 h 192"/>
                  <a:gd name="T20" fmla="*/ 66 w 231"/>
                  <a:gd name="T21" fmla="*/ 417 h 192"/>
                  <a:gd name="T22" fmla="*/ 74 w 231"/>
                  <a:gd name="T23" fmla="*/ 340 h 192"/>
                  <a:gd name="T24" fmla="*/ 75 w 231"/>
                  <a:gd name="T25" fmla="*/ 265 h 192"/>
                  <a:gd name="T26" fmla="*/ 108 w 231"/>
                  <a:gd name="T27" fmla="*/ 259 h 192"/>
                  <a:gd name="T28" fmla="*/ 125 w 231"/>
                  <a:gd name="T29" fmla="*/ 179 h 192"/>
                  <a:gd name="T30" fmla="*/ 182 w 231"/>
                  <a:gd name="T31" fmla="*/ 60 h 192"/>
                  <a:gd name="T32" fmla="*/ 208 w 231"/>
                  <a:gd name="T33" fmla="*/ 65 h 192"/>
                  <a:gd name="T34" fmla="*/ 236 w 231"/>
                  <a:gd name="T35" fmla="*/ 37 h 192"/>
                  <a:gd name="T36" fmla="*/ 258 w 231"/>
                  <a:gd name="T37" fmla="*/ 58 h 192"/>
                  <a:gd name="T38" fmla="*/ 266 w 231"/>
                  <a:gd name="T39" fmla="*/ 0 h 192"/>
                  <a:gd name="T40" fmla="*/ 295 w 231"/>
                  <a:gd name="T41" fmla="*/ 37 h 192"/>
                  <a:gd name="T42" fmla="*/ 331 w 231"/>
                  <a:gd name="T43" fmla="*/ 28 h 192"/>
                  <a:gd name="T44" fmla="*/ 361 w 231"/>
                  <a:gd name="T45" fmla="*/ 37 h 192"/>
                  <a:gd name="T46" fmla="*/ 396 w 231"/>
                  <a:gd name="T47" fmla="*/ 58 h 192"/>
                  <a:gd name="T48" fmla="*/ 418 w 231"/>
                  <a:gd name="T49" fmla="*/ 79 h 192"/>
                  <a:gd name="T50" fmla="*/ 448 w 231"/>
                  <a:gd name="T51" fmla="*/ 123 h 192"/>
                  <a:gd name="T52" fmla="*/ 497 w 231"/>
                  <a:gd name="T53" fmla="*/ 142 h 192"/>
                  <a:gd name="T54" fmla="*/ 504 w 231"/>
                  <a:gd name="T55" fmla="*/ 159 h 192"/>
                  <a:gd name="T56" fmla="*/ 532 w 231"/>
                  <a:gd name="T57" fmla="*/ 142 h 192"/>
                  <a:gd name="T58" fmla="*/ 496 w 231"/>
                  <a:gd name="T59" fmla="*/ 243 h 192"/>
                  <a:gd name="T60" fmla="*/ 558 w 231"/>
                  <a:gd name="T61" fmla="*/ 249 h 192"/>
                  <a:gd name="T62" fmla="*/ 552 w 231"/>
                  <a:gd name="T63" fmla="*/ 287 h 192"/>
                  <a:gd name="T64" fmla="*/ 587 w 231"/>
                  <a:gd name="T65" fmla="*/ 340 h 192"/>
                  <a:gd name="T66" fmla="*/ 621 w 231"/>
                  <a:gd name="T67" fmla="*/ 389 h 192"/>
                  <a:gd name="T68" fmla="*/ 666 w 231"/>
                  <a:gd name="T69" fmla="*/ 410 h 192"/>
                  <a:gd name="T70" fmla="*/ 706 w 231"/>
                  <a:gd name="T71" fmla="*/ 425 h 192"/>
                  <a:gd name="T72" fmla="*/ 755 w 231"/>
                  <a:gd name="T73" fmla="*/ 446 h 192"/>
                  <a:gd name="T74" fmla="*/ 800 w 231"/>
                  <a:gd name="T75" fmla="*/ 464 h 192"/>
                  <a:gd name="T76" fmla="*/ 853 w 231"/>
                  <a:gd name="T77" fmla="*/ 464 h 192"/>
                  <a:gd name="T78" fmla="*/ 808 w 231"/>
                  <a:gd name="T79" fmla="*/ 515 h 192"/>
                  <a:gd name="T80" fmla="*/ 769 w 231"/>
                  <a:gd name="T81" fmla="*/ 573 h 192"/>
                  <a:gd name="T82" fmla="*/ 725 w 231"/>
                  <a:gd name="T83" fmla="*/ 628 h 192"/>
                  <a:gd name="T84" fmla="*/ 683 w 231"/>
                  <a:gd name="T85" fmla="*/ 676 h 192"/>
                  <a:gd name="T86" fmla="*/ 639 w 231"/>
                  <a:gd name="T87" fmla="*/ 681 h 192"/>
                  <a:gd name="T88" fmla="*/ 594 w 231"/>
                  <a:gd name="T89" fmla="*/ 689 h 192"/>
                  <a:gd name="T90" fmla="*/ 542 w 231"/>
                  <a:gd name="T91" fmla="*/ 730 h 192"/>
                  <a:gd name="T92" fmla="*/ 514 w 231"/>
                  <a:gd name="T93" fmla="*/ 741 h 192"/>
                  <a:gd name="T94" fmla="*/ 457 w 231"/>
                  <a:gd name="T95" fmla="*/ 730 h 192"/>
                  <a:gd name="T96" fmla="*/ 396 w 231"/>
                  <a:gd name="T97" fmla="*/ 753 h 192"/>
                  <a:gd name="T98" fmla="*/ 369 w 231"/>
                  <a:gd name="T99" fmla="*/ 779 h 192"/>
                  <a:gd name="T100" fmla="*/ 294 w 231"/>
                  <a:gd name="T101" fmla="*/ 761 h 1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1"/>
                  <a:gd name="T154" fmla="*/ 0 h 192"/>
                  <a:gd name="T155" fmla="*/ 231 w 231"/>
                  <a:gd name="T156" fmla="*/ 192 h 1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1" h="192">
                    <a:moveTo>
                      <a:pt x="79" y="188"/>
                    </a:moveTo>
                    <a:lnTo>
                      <a:pt x="59" y="175"/>
                    </a:lnTo>
                    <a:lnTo>
                      <a:pt x="46" y="173"/>
                    </a:lnTo>
                    <a:lnTo>
                      <a:pt x="42" y="159"/>
                    </a:lnTo>
                    <a:lnTo>
                      <a:pt x="34" y="155"/>
                    </a:lnTo>
                    <a:lnTo>
                      <a:pt x="27" y="143"/>
                    </a:lnTo>
                    <a:lnTo>
                      <a:pt x="22" y="132"/>
                    </a:lnTo>
                    <a:lnTo>
                      <a:pt x="7" y="118"/>
                    </a:lnTo>
                    <a:lnTo>
                      <a:pt x="0" y="114"/>
                    </a:lnTo>
                    <a:lnTo>
                      <a:pt x="7" y="105"/>
                    </a:lnTo>
                    <a:lnTo>
                      <a:pt x="18" y="103"/>
                    </a:lnTo>
                    <a:lnTo>
                      <a:pt x="20" y="84"/>
                    </a:lnTo>
                    <a:lnTo>
                      <a:pt x="21" y="65"/>
                    </a:lnTo>
                    <a:lnTo>
                      <a:pt x="29" y="64"/>
                    </a:lnTo>
                    <a:lnTo>
                      <a:pt x="34" y="44"/>
                    </a:lnTo>
                    <a:lnTo>
                      <a:pt x="49" y="15"/>
                    </a:lnTo>
                    <a:lnTo>
                      <a:pt x="56" y="16"/>
                    </a:lnTo>
                    <a:lnTo>
                      <a:pt x="64" y="9"/>
                    </a:lnTo>
                    <a:lnTo>
                      <a:pt x="70" y="14"/>
                    </a:lnTo>
                    <a:lnTo>
                      <a:pt x="72" y="0"/>
                    </a:lnTo>
                    <a:lnTo>
                      <a:pt x="80" y="9"/>
                    </a:lnTo>
                    <a:lnTo>
                      <a:pt x="89" y="7"/>
                    </a:lnTo>
                    <a:lnTo>
                      <a:pt x="98" y="9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22" y="30"/>
                    </a:lnTo>
                    <a:lnTo>
                      <a:pt x="135" y="35"/>
                    </a:lnTo>
                    <a:lnTo>
                      <a:pt x="136" y="39"/>
                    </a:lnTo>
                    <a:lnTo>
                      <a:pt x="144" y="35"/>
                    </a:lnTo>
                    <a:lnTo>
                      <a:pt x="134" y="60"/>
                    </a:lnTo>
                    <a:lnTo>
                      <a:pt x="151" y="61"/>
                    </a:lnTo>
                    <a:lnTo>
                      <a:pt x="149" y="71"/>
                    </a:lnTo>
                    <a:lnTo>
                      <a:pt x="159" y="84"/>
                    </a:lnTo>
                    <a:lnTo>
                      <a:pt x="168" y="96"/>
                    </a:lnTo>
                    <a:lnTo>
                      <a:pt x="180" y="101"/>
                    </a:lnTo>
                    <a:lnTo>
                      <a:pt x="192" y="105"/>
                    </a:lnTo>
                    <a:lnTo>
                      <a:pt x="204" y="110"/>
                    </a:lnTo>
                    <a:lnTo>
                      <a:pt x="216" y="114"/>
                    </a:lnTo>
                    <a:lnTo>
                      <a:pt x="231" y="114"/>
                    </a:lnTo>
                    <a:lnTo>
                      <a:pt x="219" y="127"/>
                    </a:lnTo>
                    <a:lnTo>
                      <a:pt x="208" y="141"/>
                    </a:lnTo>
                    <a:lnTo>
                      <a:pt x="196" y="155"/>
                    </a:lnTo>
                    <a:lnTo>
                      <a:pt x="185" y="167"/>
                    </a:lnTo>
                    <a:lnTo>
                      <a:pt x="173" y="168"/>
                    </a:lnTo>
                    <a:lnTo>
                      <a:pt x="161" y="170"/>
                    </a:lnTo>
                    <a:lnTo>
                      <a:pt x="146" y="180"/>
                    </a:lnTo>
                    <a:lnTo>
                      <a:pt x="139" y="183"/>
                    </a:lnTo>
                    <a:lnTo>
                      <a:pt x="124" y="180"/>
                    </a:lnTo>
                    <a:lnTo>
                      <a:pt x="107" y="186"/>
                    </a:lnTo>
                    <a:lnTo>
                      <a:pt x="100" y="192"/>
                    </a:lnTo>
                    <a:lnTo>
                      <a:pt x="79" y="18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80"/>
              <p:cNvSpPr>
                <a:spLocks noChangeAspect="1"/>
              </p:cNvSpPr>
              <p:nvPr/>
            </p:nvSpPr>
            <p:spPr bwMode="auto">
              <a:xfrm>
                <a:off x="3374" y="2434"/>
                <a:ext cx="200" cy="312"/>
              </a:xfrm>
              <a:custGeom>
                <a:avLst/>
                <a:gdLst>
                  <a:gd name="T0" fmla="*/ 544 w 154"/>
                  <a:gd name="T1" fmla="*/ 125 h 237"/>
                  <a:gd name="T2" fmla="*/ 532 w 154"/>
                  <a:gd name="T3" fmla="*/ 204 h 237"/>
                  <a:gd name="T4" fmla="*/ 492 w 154"/>
                  <a:gd name="T5" fmla="*/ 286 h 237"/>
                  <a:gd name="T6" fmla="*/ 457 w 154"/>
                  <a:gd name="T7" fmla="*/ 367 h 237"/>
                  <a:gd name="T8" fmla="*/ 418 w 154"/>
                  <a:gd name="T9" fmla="*/ 449 h 237"/>
                  <a:gd name="T10" fmla="*/ 374 w 154"/>
                  <a:gd name="T11" fmla="*/ 533 h 237"/>
                  <a:gd name="T12" fmla="*/ 345 w 154"/>
                  <a:gd name="T13" fmla="*/ 571 h 237"/>
                  <a:gd name="T14" fmla="*/ 310 w 154"/>
                  <a:gd name="T15" fmla="*/ 608 h 237"/>
                  <a:gd name="T16" fmla="*/ 277 w 154"/>
                  <a:gd name="T17" fmla="*/ 648 h 237"/>
                  <a:gd name="T18" fmla="*/ 244 w 154"/>
                  <a:gd name="T19" fmla="*/ 686 h 237"/>
                  <a:gd name="T20" fmla="*/ 201 w 154"/>
                  <a:gd name="T21" fmla="*/ 728 h 237"/>
                  <a:gd name="T22" fmla="*/ 164 w 154"/>
                  <a:gd name="T23" fmla="*/ 766 h 237"/>
                  <a:gd name="T24" fmla="*/ 125 w 154"/>
                  <a:gd name="T25" fmla="*/ 810 h 237"/>
                  <a:gd name="T26" fmla="*/ 86 w 154"/>
                  <a:gd name="T27" fmla="*/ 850 h 237"/>
                  <a:gd name="T28" fmla="*/ 58 w 154"/>
                  <a:gd name="T29" fmla="*/ 894 h 237"/>
                  <a:gd name="T30" fmla="*/ 29 w 154"/>
                  <a:gd name="T31" fmla="*/ 937 h 237"/>
                  <a:gd name="T32" fmla="*/ 0 w 154"/>
                  <a:gd name="T33" fmla="*/ 882 h 237"/>
                  <a:gd name="T34" fmla="*/ 0 w 154"/>
                  <a:gd name="T35" fmla="*/ 820 h 237"/>
                  <a:gd name="T36" fmla="*/ 0 w 154"/>
                  <a:gd name="T37" fmla="*/ 752 h 237"/>
                  <a:gd name="T38" fmla="*/ 0 w 154"/>
                  <a:gd name="T39" fmla="*/ 691 h 237"/>
                  <a:gd name="T40" fmla="*/ 0 w 154"/>
                  <a:gd name="T41" fmla="*/ 628 h 237"/>
                  <a:gd name="T42" fmla="*/ 22 w 154"/>
                  <a:gd name="T43" fmla="*/ 590 h 237"/>
                  <a:gd name="T44" fmla="*/ 51 w 154"/>
                  <a:gd name="T45" fmla="*/ 548 h 237"/>
                  <a:gd name="T46" fmla="*/ 75 w 154"/>
                  <a:gd name="T47" fmla="*/ 533 h 237"/>
                  <a:gd name="T48" fmla="*/ 134 w 154"/>
                  <a:gd name="T49" fmla="*/ 496 h 237"/>
                  <a:gd name="T50" fmla="*/ 177 w 154"/>
                  <a:gd name="T51" fmla="*/ 486 h 237"/>
                  <a:gd name="T52" fmla="*/ 221 w 154"/>
                  <a:gd name="T53" fmla="*/ 483 h 237"/>
                  <a:gd name="T54" fmla="*/ 261 w 154"/>
                  <a:gd name="T55" fmla="*/ 434 h 237"/>
                  <a:gd name="T56" fmla="*/ 306 w 154"/>
                  <a:gd name="T57" fmla="*/ 379 h 237"/>
                  <a:gd name="T58" fmla="*/ 345 w 154"/>
                  <a:gd name="T59" fmla="*/ 324 h 237"/>
                  <a:gd name="T60" fmla="*/ 391 w 154"/>
                  <a:gd name="T61" fmla="*/ 274 h 237"/>
                  <a:gd name="T62" fmla="*/ 335 w 154"/>
                  <a:gd name="T63" fmla="*/ 274 h 237"/>
                  <a:gd name="T64" fmla="*/ 294 w 154"/>
                  <a:gd name="T65" fmla="*/ 258 h 237"/>
                  <a:gd name="T66" fmla="*/ 248 w 154"/>
                  <a:gd name="T67" fmla="*/ 237 h 237"/>
                  <a:gd name="T68" fmla="*/ 201 w 154"/>
                  <a:gd name="T69" fmla="*/ 222 h 237"/>
                  <a:gd name="T70" fmla="*/ 160 w 154"/>
                  <a:gd name="T71" fmla="*/ 201 h 237"/>
                  <a:gd name="T72" fmla="*/ 125 w 154"/>
                  <a:gd name="T73" fmla="*/ 153 h 237"/>
                  <a:gd name="T74" fmla="*/ 88 w 154"/>
                  <a:gd name="T75" fmla="*/ 103 h 237"/>
                  <a:gd name="T76" fmla="*/ 96 w 154"/>
                  <a:gd name="T77" fmla="*/ 65 h 237"/>
                  <a:gd name="T78" fmla="*/ 114 w 154"/>
                  <a:gd name="T79" fmla="*/ 32 h 237"/>
                  <a:gd name="T80" fmla="*/ 148 w 154"/>
                  <a:gd name="T81" fmla="*/ 66 h 237"/>
                  <a:gd name="T82" fmla="*/ 184 w 154"/>
                  <a:gd name="T83" fmla="*/ 103 h 237"/>
                  <a:gd name="T84" fmla="*/ 256 w 154"/>
                  <a:gd name="T85" fmla="*/ 75 h 237"/>
                  <a:gd name="T86" fmla="*/ 306 w 154"/>
                  <a:gd name="T87" fmla="*/ 86 h 237"/>
                  <a:gd name="T88" fmla="*/ 361 w 154"/>
                  <a:gd name="T89" fmla="*/ 55 h 237"/>
                  <a:gd name="T90" fmla="*/ 445 w 154"/>
                  <a:gd name="T91" fmla="*/ 37 h 237"/>
                  <a:gd name="T92" fmla="*/ 521 w 154"/>
                  <a:gd name="T93" fmla="*/ 21 h 237"/>
                  <a:gd name="T94" fmla="*/ 544 w 154"/>
                  <a:gd name="T95" fmla="*/ 0 h 237"/>
                  <a:gd name="T96" fmla="*/ 565 w 154"/>
                  <a:gd name="T97" fmla="*/ 21 h 237"/>
                  <a:gd name="T98" fmla="*/ 560 w 154"/>
                  <a:gd name="T99" fmla="*/ 103 h 237"/>
                  <a:gd name="T100" fmla="*/ 570 w 154"/>
                  <a:gd name="T101" fmla="*/ 103 h 237"/>
                  <a:gd name="T102" fmla="*/ 544 w 154"/>
                  <a:gd name="T103" fmla="*/ 125 h 23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4"/>
                  <a:gd name="T157" fmla="*/ 0 h 237"/>
                  <a:gd name="T158" fmla="*/ 154 w 154"/>
                  <a:gd name="T159" fmla="*/ 237 h 23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4" h="237">
                    <a:moveTo>
                      <a:pt x="148" y="32"/>
                    </a:moveTo>
                    <a:lnTo>
                      <a:pt x="144" y="52"/>
                    </a:lnTo>
                    <a:lnTo>
                      <a:pt x="133" y="72"/>
                    </a:lnTo>
                    <a:lnTo>
                      <a:pt x="124" y="93"/>
                    </a:lnTo>
                    <a:lnTo>
                      <a:pt x="113" y="114"/>
                    </a:lnTo>
                    <a:lnTo>
                      <a:pt x="102" y="135"/>
                    </a:lnTo>
                    <a:lnTo>
                      <a:pt x="94" y="145"/>
                    </a:lnTo>
                    <a:lnTo>
                      <a:pt x="84" y="154"/>
                    </a:lnTo>
                    <a:lnTo>
                      <a:pt x="75" y="164"/>
                    </a:lnTo>
                    <a:lnTo>
                      <a:pt x="66" y="174"/>
                    </a:lnTo>
                    <a:lnTo>
                      <a:pt x="55" y="184"/>
                    </a:lnTo>
                    <a:lnTo>
                      <a:pt x="45" y="194"/>
                    </a:lnTo>
                    <a:lnTo>
                      <a:pt x="34" y="205"/>
                    </a:lnTo>
                    <a:lnTo>
                      <a:pt x="23" y="215"/>
                    </a:lnTo>
                    <a:lnTo>
                      <a:pt x="16" y="226"/>
                    </a:lnTo>
                    <a:lnTo>
                      <a:pt x="8" y="237"/>
                    </a:lnTo>
                    <a:lnTo>
                      <a:pt x="0" y="223"/>
                    </a:lnTo>
                    <a:lnTo>
                      <a:pt x="0" y="207"/>
                    </a:lnTo>
                    <a:lnTo>
                      <a:pt x="0" y="191"/>
                    </a:lnTo>
                    <a:lnTo>
                      <a:pt x="0" y="175"/>
                    </a:lnTo>
                    <a:lnTo>
                      <a:pt x="0" y="159"/>
                    </a:lnTo>
                    <a:lnTo>
                      <a:pt x="6" y="149"/>
                    </a:lnTo>
                    <a:lnTo>
                      <a:pt x="14" y="138"/>
                    </a:lnTo>
                    <a:lnTo>
                      <a:pt x="21" y="135"/>
                    </a:lnTo>
                    <a:lnTo>
                      <a:pt x="36" y="125"/>
                    </a:lnTo>
                    <a:lnTo>
                      <a:pt x="48" y="123"/>
                    </a:lnTo>
                    <a:lnTo>
                      <a:pt x="60" y="122"/>
                    </a:lnTo>
                    <a:lnTo>
                      <a:pt x="71" y="110"/>
                    </a:lnTo>
                    <a:lnTo>
                      <a:pt x="83" y="96"/>
                    </a:lnTo>
                    <a:lnTo>
                      <a:pt x="94" y="82"/>
                    </a:lnTo>
                    <a:lnTo>
                      <a:pt x="106" y="69"/>
                    </a:lnTo>
                    <a:lnTo>
                      <a:pt x="91" y="69"/>
                    </a:lnTo>
                    <a:lnTo>
                      <a:pt x="79" y="65"/>
                    </a:lnTo>
                    <a:lnTo>
                      <a:pt x="67" y="60"/>
                    </a:lnTo>
                    <a:lnTo>
                      <a:pt x="55" y="56"/>
                    </a:lnTo>
                    <a:lnTo>
                      <a:pt x="43" y="51"/>
                    </a:lnTo>
                    <a:lnTo>
                      <a:pt x="34" y="39"/>
                    </a:lnTo>
                    <a:lnTo>
                      <a:pt x="24" y="26"/>
                    </a:lnTo>
                    <a:lnTo>
                      <a:pt x="26" y="16"/>
                    </a:lnTo>
                    <a:lnTo>
                      <a:pt x="31" y="8"/>
                    </a:lnTo>
                    <a:lnTo>
                      <a:pt x="40" y="17"/>
                    </a:lnTo>
                    <a:lnTo>
                      <a:pt x="50" y="26"/>
                    </a:lnTo>
                    <a:lnTo>
                      <a:pt x="69" y="19"/>
                    </a:lnTo>
                    <a:lnTo>
                      <a:pt x="83" y="21"/>
                    </a:lnTo>
                    <a:lnTo>
                      <a:pt x="98" y="14"/>
                    </a:lnTo>
                    <a:lnTo>
                      <a:pt x="120" y="9"/>
                    </a:lnTo>
                    <a:lnTo>
                      <a:pt x="141" y="5"/>
                    </a:lnTo>
                    <a:lnTo>
                      <a:pt x="148" y="0"/>
                    </a:lnTo>
                    <a:lnTo>
                      <a:pt x="153" y="5"/>
                    </a:lnTo>
                    <a:lnTo>
                      <a:pt x="152" y="26"/>
                    </a:lnTo>
                    <a:lnTo>
                      <a:pt x="154" y="26"/>
                    </a:lnTo>
                    <a:lnTo>
                      <a:pt x="148" y="3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81"/>
              <p:cNvSpPr>
                <a:spLocks noChangeAspect="1"/>
              </p:cNvSpPr>
              <p:nvPr/>
            </p:nvSpPr>
            <p:spPr bwMode="auto">
              <a:xfrm>
                <a:off x="2988" y="2175"/>
                <a:ext cx="324" cy="452"/>
              </a:xfrm>
              <a:custGeom>
                <a:avLst/>
                <a:gdLst>
                  <a:gd name="T0" fmla="*/ 108 w 249"/>
                  <a:gd name="T1" fmla="*/ 217 h 343"/>
                  <a:gd name="T2" fmla="*/ 161 w 249"/>
                  <a:gd name="T3" fmla="*/ 152 h 343"/>
                  <a:gd name="T4" fmla="*/ 207 w 249"/>
                  <a:gd name="T5" fmla="*/ 86 h 343"/>
                  <a:gd name="T6" fmla="*/ 288 w 249"/>
                  <a:gd name="T7" fmla="*/ 86 h 343"/>
                  <a:gd name="T8" fmla="*/ 381 w 249"/>
                  <a:gd name="T9" fmla="*/ 86 h 343"/>
                  <a:gd name="T10" fmla="*/ 467 w 249"/>
                  <a:gd name="T11" fmla="*/ 86 h 343"/>
                  <a:gd name="T12" fmla="*/ 519 w 249"/>
                  <a:gd name="T13" fmla="*/ 66 h 343"/>
                  <a:gd name="T14" fmla="*/ 591 w 249"/>
                  <a:gd name="T15" fmla="*/ 92 h 343"/>
                  <a:gd name="T16" fmla="*/ 675 w 249"/>
                  <a:gd name="T17" fmla="*/ 72 h 343"/>
                  <a:gd name="T18" fmla="*/ 716 w 249"/>
                  <a:gd name="T19" fmla="*/ 24 h 343"/>
                  <a:gd name="T20" fmla="*/ 752 w 249"/>
                  <a:gd name="T21" fmla="*/ 0 h 343"/>
                  <a:gd name="T22" fmla="*/ 828 w 249"/>
                  <a:gd name="T23" fmla="*/ 92 h 343"/>
                  <a:gd name="T24" fmla="*/ 856 w 249"/>
                  <a:gd name="T25" fmla="*/ 225 h 343"/>
                  <a:gd name="T26" fmla="*/ 929 w 249"/>
                  <a:gd name="T27" fmla="*/ 370 h 343"/>
                  <a:gd name="T28" fmla="*/ 856 w 249"/>
                  <a:gd name="T29" fmla="*/ 427 h 343"/>
                  <a:gd name="T30" fmla="*/ 831 w 249"/>
                  <a:gd name="T31" fmla="*/ 613 h 343"/>
                  <a:gd name="T32" fmla="*/ 769 w 249"/>
                  <a:gd name="T33" fmla="*/ 776 h 343"/>
                  <a:gd name="T34" fmla="*/ 720 w 249"/>
                  <a:gd name="T35" fmla="*/ 859 h 343"/>
                  <a:gd name="T36" fmla="*/ 708 w 249"/>
                  <a:gd name="T37" fmla="*/ 1009 h 343"/>
                  <a:gd name="T38" fmla="*/ 641 w 249"/>
                  <a:gd name="T39" fmla="*/ 1053 h 343"/>
                  <a:gd name="T40" fmla="*/ 723 w 249"/>
                  <a:gd name="T41" fmla="*/ 1125 h 343"/>
                  <a:gd name="T42" fmla="*/ 769 w 249"/>
                  <a:gd name="T43" fmla="*/ 1215 h 343"/>
                  <a:gd name="T44" fmla="*/ 815 w 249"/>
                  <a:gd name="T45" fmla="*/ 1289 h 343"/>
                  <a:gd name="T46" fmla="*/ 730 w 249"/>
                  <a:gd name="T47" fmla="*/ 1289 h 343"/>
                  <a:gd name="T48" fmla="*/ 675 w 249"/>
                  <a:gd name="T49" fmla="*/ 1348 h 343"/>
                  <a:gd name="T50" fmla="*/ 584 w 249"/>
                  <a:gd name="T51" fmla="*/ 1355 h 343"/>
                  <a:gd name="T52" fmla="*/ 532 w 249"/>
                  <a:gd name="T53" fmla="*/ 1349 h 343"/>
                  <a:gd name="T54" fmla="*/ 484 w 249"/>
                  <a:gd name="T55" fmla="*/ 1324 h 343"/>
                  <a:gd name="T56" fmla="*/ 418 w 249"/>
                  <a:gd name="T57" fmla="*/ 1301 h 343"/>
                  <a:gd name="T58" fmla="*/ 344 w 249"/>
                  <a:gd name="T59" fmla="*/ 1274 h 343"/>
                  <a:gd name="T60" fmla="*/ 321 w 249"/>
                  <a:gd name="T61" fmla="*/ 1236 h 343"/>
                  <a:gd name="T62" fmla="*/ 264 w 249"/>
                  <a:gd name="T63" fmla="*/ 1154 h 343"/>
                  <a:gd name="T64" fmla="*/ 207 w 249"/>
                  <a:gd name="T65" fmla="*/ 1073 h 343"/>
                  <a:gd name="T66" fmla="*/ 141 w 249"/>
                  <a:gd name="T67" fmla="*/ 1015 h 343"/>
                  <a:gd name="T68" fmla="*/ 108 w 249"/>
                  <a:gd name="T69" fmla="*/ 938 h 343"/>
                  <a:gd name="T70" fmla="*/ 60 w 249"/>
                  <a:gd name="T71" fmla="*/ 847 h 343"/>
                  <a:gd name="T72" fmla="*/ 46 w 249"/>
                  <a:gd name="T73" fmla="*/ 776 h 343"/>
                  <a:gd name="T74" fmla="*/ 0 w 249"/>
                  <a:gd name="T75" fmla="*/ 721 h 343"/>
                  <a:gd name="T76" fmla="*/ 22 w 249"/>
                  <a:gd name="T77" fmla="*/ 635 h 343"/>
                  <a:gd name="T78" fmla="*/ 35 w 249"/>
                  <a:gd name="T79" fmla="*/ 590 h 343"/>
                  <a:gd name="T80" fmla="*/ 78 w 249"/>
                  <a:gd name="T81" fmla="*/ 521 h 343"/>
                  <a:gd name="T82" fmla="*/ 115 w 249"/>
                  <a:gd name="T83" fmla="*/ 453 h 343"/>
                  <a:gd name="T84" fmla="*/ 112 w 249"/>
                  <a:gd name="T85" fmla="*/ 323 h 34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9"/>
                  <a:gd name="T130" fmla="*/ 0 h 343"/>
                  <a:gd name="T131" fmla="*/ 249 w 249"/>
                  <a:gd name="T132" fmla="*/ 343 h 34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9" h="343">
                    <a:moveTo>
                      <a:pt x="29" y="65"/>
                    </a:moveTo>
                    <a:lnTo>
                      <a:pt x="29" y="55"/>
                    </a:lnTo>
                    <a:lnTo>
                      <a:pt x="44" y="55"/>
                    </a:lnTo>
                    <a:lnTo>
                      <a:pt x="43" y="38"/>
                    </a:lnTo>
                    <a:lnTo>
                      <a:pt x="43" y="21"/>
                    </a:lnTo>
                    <a:lnTo>
                      <a:pt x="55" y="21"/>
                    </a:lnTo>
                    <a:lnTo>
                      <a:pt x="66" y="21"/>
                    </a:lnTo>
                    <a:lnTo>
                      <a:pt x="78" y="21"/>
                    </a:lnTo>
                    <a:lnTo>
                      <a:pt x="90" y="21"/>
                    </a:lnTo>
                    <a:lnTo>
                      <a:pt x="102" y="21"/>
                    </a:lnTo>
                    <a:lnTo>
                      <a:pt x="114" y="21"/>
                    </a:lnTo>
                    <a:lnTo>
                      <a:pt x="125" y="21"/>
                    </a:lnTo>
                    <a:lnTo>
                      <a:pt x="137" y="21"/>
                    </a:lnTo>
                    <a:lnTo>
                      <a:pt x="139" y="17"/>
                    </a:lnTo>
                    <a:lnTo>
                      <a:pt x="140" y="21"/>
                    </a:lnTo>
                    <a:lnTo>
                      <a:pt x="158" y="23"/>
                    </a:lnTo>
                    <a:lnTo>
                      <a:pt x="178" y="25"/>
                    </a:lnTo>
                    <a:lnTo>
                      <a:pt x="181" y="18"/>
                    </a:lnTo>
                    <a:lnTo>
                      <a:pt x="188" y="15"/>
                    </a:lnTo>
                    <a:lnTo>
                      <a:pt x="192" y="6"/>
                    </a:lnTo>
                    <a:lnTo>
                      <a:pt x="196" y="7"/>
                    </a:lnTo>
                    <a:lnTo>
                      <a:pt x="201" y="0"/>
                    </a:lnTo>
                    <a:lnTo>
                      <a:pt x="212" y="12"/>
                    </a:lnTo>
                    <a:lnTo>
                      <a:pt x="222" y="23"/>
                    </a:lnTo>
                    <a:lnTo>
                      <a:pt x="227" y="36"/>
                    </a:lnTo>
                    <a:lnTo>
                      <a:pt x="230" y="57"/>
                    </a:lnTo>
                    <a:lnTo>
                      <a:pt x="236" y="78"/>
                    </a:lnTo>
                    <a:lnTo>
                      <a:pt x="249" y="93"/>
                    </a:lnTo>
                    <a:lnTo>
                      <a:pt x="240" y="100"/>
                    </a:lnTo>
                    <a:lnTo>
                      <a:pt x="230" y="108"/>
                    </a:lnTo>
                    <a:lnTo>
                      <a:pt x="225" y="130"/>
                    </a:lnTo>
                    <a:lnTo>
                      <a:pt x="223" y="154"/>
                    </a:lnTo>
                    <a:lnTo>
                      <a:pt x="221" y="166"/>
                    </a:lnTo>
                    <a:lnTo>
                      <a:pt x="206" y="195"/>
                    </a:lnTo>
                    <a:lnTo>
                      <a:pt x="201" y="215"/>
                    </a:lnTo>
                    <a:lnTo>
                      <a:pt x="193" y="216"/>
                    </a:lnTo>
                    <a:lnTo>
                      <a:pt x="192" y="235"/>
                    </a:lnTo>
                    <a:lnTo>
                      <a:pt x="190" y="254"/>
                    </a:lnTo>
                    <a:lnTo>
                      <a:pt x="179" y="256"/>
                    </a:lnTo>
                    <a:lnTo>
                      <a:pt x="172" y="265"/>
                    </a:lnTo>
                    <a:lnTo>
                      <a:pt x="179" y="269"/>
                    </a:lnTo>
                    <a:lnTo>
                      <a:pt x="194" y="283"/>
                    </a:lnTo>
                    <a:lnTo>
                      <a:pt x="199" y="294"/>
                    </a:lnTo>
                    <a:lnTo>
                      <a:pt x="206" y="306"/>
                    </a:lnTo>
                    <a:lnTo>
                      <a:pt x="214" y="310"/>
                    </a:lnTo>
                    <a:lnTo>
                      <a:pt x="218" y="324"/>
                    </a:lnTo>
                    <a:lnTo>
                      <a:pt x="207" y="324"/>
                    </a:lnTo>
                    <a:lnTo>
                      <a:pt x="195" y="324"/>
                    </a:lnTo>
                    <a:lnTo>
                      <a:pt x="188" y="330"/>
                    </a:lnTo>
                    <a:lnTo>
                      <a:pt x="181" y="339"/>
                    </a:lnTo>
                    <a:lnTo>
                      <a:pt x="164" y="339"/>
                    </a:lnTo>
                    <a:lnTo>
                      <a:pt x="157" y="341"/>
                    </a:lnTo>
                    <a:lnTo>
                      <a:pt x="153" y="339"/>
                    </a:lnTo>
                    <a:lnTo>
                      <a:pt x="142" y="340"/>
                    </a:lnTo>
                    <a:lnTo>
                      <a:pt x="140" y="343"/>
                    </a:lnTo>
                    <a:lnTo>
                      <a:pt x="130" y="333"/>
                    </a:lnTo>
                    <a:lnTo>
                      <a:pt x="119" y="323"/>
                    </a:lnTo>
                    <a:lnTo>
                      <a:pt x="112" y="327"/>
                    </a:lnTo>
                    <a:lnTo>
                      <a:pt x="104" y="328"/>
                    </a:lnTo>
                    <a:lnTo>
                      <a:pt x="92" y="321"/>
                    </a:lnTo>
                    <a:lnTo>
                      <a:pt x="88" y="316"/>
                    </a:lnTo>
                    <a:lnTo>
                      <a:pt x="86" y="311"/>
                    </a:lnTo>
                    <a:lnTo>
                      <a:pt x="77" y="299"/>
                    </a:lnTo>
                    <a:lnTo>
                      <a:pt x="71" y="291"/>
                    </a:lnTo>
                    <a:lnTo>
                      <a:pt x="57" y="278"/>
                    </a:lnTo>
                    <a:lnTo>
                      <a:pt x="55" y="270"/>
                    </a:lnTo>
                    <a:lnTo>
                      <a:pt x="41" y="260"/>
                    </a:lnTo>
                    <a:lnTo>
                      <a:pt x="38" y="255"/>
                    </a:lnTo>
                    <a:lnTo>
                      <a:pt x="27" y="252"/>
                    </a:lnTo>
                    <a:lnTo>
                      <a:pt x="29" y="236"/>
                    </a:lnTo>
                    <a:lnTo>
                      <a:pt x="23" y="224"/>
                    </a:lnTo>
                    <a:lnTo>
                      <a:pt x="16" y="213"/>
                    </a:lnTo>
                    <a:lnTo>
                      <a:pt x="15" y="204"/>
                    </a:lnTo>
                    <a:lnTo>
                      <a:pt x="12" y="195"/>
                    </a:lnTo>
                    <a:lnTo>
                      <a:pt x="5" y="181"/>
                    </a:lnTo>
                    <a:lnTo>
                      <a:pt x="0" y="181"/>
                    </a:lnTo>
                    <a:lnTo>
                      <a:pt x="5" y="167"/>
                    </a:lnTo>
                    <a:lnTo>
                      <a:pt x="6" y="160"/>
                    </a:lnTo>
                    <a:lnTo>
                      <a:pt x="9" y="155"/>
                    </a:lnTo>
                    <a:lnTo>
                      <a:pt x="9" y="149"/>
                    </a:lnTo>
                    <a:lnTo>
                      <a:pt x="16" y="135"/>
                    </a:lnTo>
                    <a:lnTo>
                      <a:pt x="21" y="131"/>
                    </a:lnTo>
                    <a:lnTo>
                      <a:pt x="31" y="130"/>
                    </a:lnTo>
                    <a:lnTo>
                      <a:pt x="31" y="114"/>
                    </a:lnTo>
                    <a:lnTo>
                      <a:pt x="30" y="97"/>
                    </a:lnTo>
                    <a:lnTo>
                      <a:pt x="30" y="81"/>
                    </a:lnTo>
                    <a:lnTo>
                      <a:pt x="29" y="6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82"/>
              <p:cNvSpPr>
                <a:spLocks noChangeAspect="1"/>
              </p:cNvSpPr>
              <p:nvPr/>
            </p:nvSpPr>
            <p:spPr bwMode="auto">
              <a:xfrm>
                <a:off x="3133" y="2761"/>
                <a:ext cx="37" cy="47"/>
              </a:xfrm>
              <a:custGeom>
                <a:avLst/>
                <a:gdLst>
                  <a:gd name="T0" fmla="*/ 98 w 28"/>
                  <a:gd name="T1" fmla="*/ 35 h 36"/>
                  <a:gd name="T2" fmla="*/ 98 w 28"/>
                  <a:gd name="T3" fmla="*/ 1 h 36"/>
                  <a:gd name="T4" fmla="*/ 59 w 28"/>
                  <a:gd name="T5" fmla="*/ 0 h 36"/>
                  <a:gd name="T6" fmla="*/ 58 w 28"/>
                  <a:gd name="T7" fmla="*/ 21 h 36"/>
                  <a:gd name="T8" fmla="*/ 0 w 28"/>
                  <a:gd name="T9" fmla="*/ 22 h 36"/>
                  <a:gd name="T10" fmla="*/ 0 w 28"/>
                  <a:gd name="T11" fmla="*/ 27 h 36"/>
                  <a:gd name="T12" fmla="*/ 0 w 28"/>
                  <a:gd name="T13" fmla="*/ 29 h 36"/>
                  <a:gd name="T14" fmla="*/ 16 w 28"/>
                  <a:gd name="T15" fmla="*/ 85 h 36"/>
                  <a:gd name="T16" fmla="*/ 26 w 28"/>
                  <a:gd name="T17" fmla="*/ 136 h 36"/>
                  <a:gd name="T18" fmla="*/ 38 w 28"/>
                  <a:gd name="T19" fmla="*/ 136 h 36"/>
                  <a:gd name="T20" fmla="*/ 77 w 28"/>
                  <a:gd name="T21" fmla="*/ 95 h 36"/>
                  <a:gd name="T22" fmla="*/ 114 w 28"/>
                  <a:gd name="T23" fmla="*/ 57 h 36"/>
                  <a:gd name="T24" fmla="*/ 98 w 28"/>
                  <a:gd name="T25" fmla="*/ 35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36"/>
                  <a:gd name="T41" fmla="*/ 28 w 28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36">
                    <a:moveTo>
                      <a:pt x="24" y="9"/>
                    </a:moveTo>
                    <a:lnTo>
                      <a:pt x="24" y="1"/>
                    </a:lnTo>
                    <a:lnTo>
                      <a:pt x="15" y="0"/>
                    </a:lnTo>
                    <a:lnTo>
                      <a:pt x="14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4" y="22"/>
                    </a:lnTo>
                    <a:lnTo>
                      <a:pt x="6" y="36"/>
                    </a:lnTo>
                    <a:lnTo>
                      <a:pt x="10" y="36"/>
                    </a:lnTo>
                    <a:lnTo>
                      <a:pt x="19" y="25"/>
                    </a:lnTo>
                    <a:lnTo>
                      <a:pt x="28" y="15"/>
                    </a:lnTo>
                    <a:lnTo>
                      <a:pt x="24" y="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83"/>
              <p:cNvSpPr>
                <a:spLocks noChangeAspect="1"/>
              </p:cNvSpPr>
              <p:nvPr/>
            </p:nvSpPr>
            <p:spPr bwMode="auto">
              <a:xfrm>
                <a:off x="2776" y="2626"/>
                <a:ext cx="151" cy="197"/>
              </a:xfrm>
              <a:custGeom>
                <a:avLst/>
                <a:gdLst>
                  <a:gd name="T0" fmla="*/ 83 w 116"/>
                  <a:gd name="T1" fmla="*/ 411 h 150"/>
                  <a:gd name="T2" fmla="*/ 29 w 116"/>
                  <a:gd name="T3" fmla="*/ 414 h 150"/>
                  <a:gd name="T4" fmla="*/ 29 w 116"/>
                  <a:gd name="T5" fmla="*/ 428 h 150"/>
                  <a:gd name="T6" fmla="*/ 38 w 116"/>
                  <a:gd name="T7" fmla="*/ 453 h 150"/>
                  <a:gd name="T8" fmla="*/ 46 w 116"/>
                  <a:gd name="T9" fmla="*/ 483 h 150"/>
                  <a:gd name="T10" fmla="*/ 38 w 116"/>
                  <a:gd name="T11" fmla="*/ 491 h 150"/>
                  <a:gd name="T12" fmla="*/ 22 w 116"/>
                  <a:gd name="T13" fmla="*/ 483 h 150"/>
                  <a:gd name="T14" fmla="*/ 0 w 116"/>
                  <a:gd name="T15" fmla="*/ 512 h 150"/>
                  <a:gd name="T16" fmla="*/ 51 w 116"/>
                  <a:gd name="T17" fmla="*/ 587 h 150"/>
                  <a:gd name="T18" fmla="*/ 89 w 116"/>
                  <a:gd name="T19" fmla="*/ 549 h 150"/>
                  <a:gd name="T20" fmla="*/ 112 w 116"/>
                  <a:gd name="T21" fmla="*/ 552 h 150"/>
                  <a:gd name="T22" fmla="*/ 141 w 116"/>
                  <a:gd name="T23" fmla="*/ 566 h 150"/>
                  <a:gd name="T24" fmla="*/ 159 w 116"/>
                  <a:gd name="T25" fmla="*/ 549 h 150"/>
                  <a:gd name="T26" fmla="*/ 197 w 116"/>
                  <a:gd name="T27" fmla="*/ 544 h 150"/>
                  <a:gd name="T28" fmla="*/ 198 w 116"/>
                  <a:gd name="T29" fmla="*/ 578 h 150"/>
                  <a:gd name="T30" fmla="*/ 243 w 116"/>
                  <a:gd name="T31" fmla="*/ 533 h 150"/>
                  <a:gd name="T32" fmla="*/ 285 w 116"/>
                  <a:gd name="T33" fmla="*/ 485 h 150"/>
                  <a:gd name="T34" fmla="*/ 293 w 116"/>
                  <a:gd name="T35" fmla="*/ 428 h 150"/>
                  <a:gd name="T36" fmla="*/ 302 w 116"/>
                  <a:gd name="T37" fmla="*/ 378 h 150"/>
                  <a:gd name="T38" fmla="*/ 338 w 116"/>
                  <a:gd name="T39" fmla="*/ 324 h 150"/>
                  <a:gd name="T40" fmla="*/ 381 w 116"/>
                  <a:gd name="T41" fmla="*/ 265 h 150"/>
                  <a:gd name="T42" fmla="*/ 388 w 116"/>
                  <a:gd name="T43" fmla="*/ 219 h 150"/>
                  <a:gd name="T44" fmla="*/ 397 w 116"/>
                  <a:gd name="T45" fmla="*/ 167 h 150"/>
                  <a:gd name="T46" fmla="*/ 410 w 116"/>
                  <a:gd name="T47" fmla="*/ 116 h 150"/>
                  <a:gd name="T48" fmla="*/ 419 w 116"/>
                  <a:gd name="T49" fmla="*/ 64 h 150"/>
                  <a:gd name="T50" fmla="*/ 433 w 116"/>
                  <a:gd name="T51" fmla="*/ 1 h 150"/>
                  <a:gd name="T52" fmla="*/ 388 w 116"/>
                  <a:gd name="T53" fmla="*/ 0 h 150"/>
                  <a:gd name="T54" fmla="*/ 338 w 116"/>
                  <a:gd name="T55" fmla="*/ 0 h 150"/>
                  <a:gd name="T56" fmla="*/ 314 w 116"/>
                  <a:gd name="T57" fmla="*/ 21 h 150"/>
                  <a:gd name="T58" fmla="*/ 293 w 116"/>
                  <a:gd name="T59" fmla="*/ 88 h 150"/>
                  <a:gd name="T60" fmla="*/ 282 w 116"/>
                  <a:gd name="T61" fmla="*/ 122 h 150"/>
                  <a:gd name="T62" fmla="*/ 232 w 116"/>
                  <a:gd name="T63" fmla="*/ 110 h 150"/>
                  <a:gd name="T64" fmla="*/ 178 w 116"/>
                  <a:gd name="T65" fmla="*/ 97 h 150"/>
                  <a:gd name="T66" fmla="*/ 124 w 116"/>
                  <a:gd name="T67" fmla="*/ 97 h 150"/>
                  <a:gd name="T68" fmla="*/ 122 w 116"/>
                  <a:gd name="T69" fmla="*/ 160 h 150"/>
                  <a:gd name="T70" fmla="*/ 187 w 116"/>
                  <a:gd name="T71" fmla="*/ 159 h 150"/>
                  <a:gd name="T72" fmla="*/ 190 w 116"/>
                  <a:gd name="T73" fmla="*/ 200 h 150"/>
                  <a:gd name="T74" fmla="*/ 161 w 116"/>
                  <a:gd name="T75" fmla="*/ 238 h 150"/>
                  <a:gd name="T76" fmla="*/ 197 w 116"/>
                  <a:gd name="T77" fmla="*/ 302 h 150"/>
                  <a:gd name="T78" fmla="*/ 178 w 116"/>
                  <a:gd name="T79" fmla="*/ 397 h 150"/>
                  <a:gd name="T80" fmla="*/ 159 w 116"/>
                  <a:gd name="T81" fmla="*/ 411 h 150"/>
                  <a:gd name="T82" fmla="*/ 151 w 116"/>
                  <a:gd name="T83" fmla="*/ 397 h 150"/>
                  <a:gd name="T84" fmla="*/ 116 w 116"/>
                  <a:gd name="T85" fmla="*/ 407 h 150"/>
                  <a:gd name="T86" fmla="*/ 86 w 116"/>
                  <a:gd name="T87" fmla="*/ 368 h 150"/>
                  <a:gd name="T88" fmla="*/ 83 w 116"/>
                  <a:gd name="T89" fmla="*/ 411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6"/>
                  <a:gd name="T136" fmla="*/ 0 h 150"/>
                  <a:gd name="T137" fmla="*/ 116 w 116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6" h="150">
                    <a:moveTo>
                      <a:pt x="22" y="105"/>
                    </a:moveTo>
                    <a:lnTo>
                      <a:pt x="8" y="106"/>
                    </a:lnTo>
                    <a:lnTo>
                      <a:pt x="8" y="110"/>
                    </a:lnTo>
                    <a:lnTo>
                      <a:pt x="10" y="116"/>
                    </a:lnTo>
                    <a:lnTo>
                      <a:pt x="12" y="123"/>
                    </a:lnTo>
                    <a:lnTo>
                      <a:pt x="10" y="126"/>
                    </a:lnTo>
                    <a:lnTo>
                      <a:pt x="6" y="123"/>
                    </a:lnTo>
                    <a:lnTo>
                      <a:pt x="0" y="131"/>
                    </a:lnTo>
                    <a:lnTo>
                      <a:pt x="14" y="150"/>
                    </a:lnTo>
                    <a:lnTo>
                      <a:pt x="24" y="140"/>
                    </a:lnTo>
                    <a:lnTo>
                      <a:pt x="30" y="142"/>
                    </a:lnTo>
                    <a:lnTo>
                      <a:pt x="38" y="145"/>
                    </a:lnTo>
                    <a:lnTo>
                      <a:pt x="42" y="140"/>
                    </a:lnTo>
                    <a:lnTo>
                      <a:pt x="52" y="139"/>
                    </a:lnTo>
                    <a:lnTo>
                      <a:pt x="53" y="148"/>
                    </a:lnTo>
                    <a:lnTo>
                      <a:pt x="65" y="136"/>
                    </a:lnTo>
                    <a:lnTo>
                      <a:pt x="76" y="124"/>
                    </a:lnTo>
                    <a:lnTo>
                      <a:pt x="78" y="110"/>
                    </a:lnTo>
                    <a:lnTo>
                      <a:pt x="81" y="97"/>
                    </a:lnTo>
                    <a:lnTo>
                      <a:pt x="91" y="83"/>
                    </a:lnTo>
                    <a:lnTo>
                      <a:pt x="102" y="68"/>
                    </a:lnTo>
                    <a:lnTo>
                      <a:pt x="104" y="56"/>
                    </a:lnTo>
                    <a:lnTo>
                      <a:pt x="106" y="43"/>
                    </a:lnTo>
                    <a:lnTo>
                      <a:pt x="110" y="30"/>
                    </a:lnTo>
                    <a:lnTo>
                      <a:pt x="112" y="16"/>
                    </a:lnTo>
                    <a:lnTo>
                      <a:pt x="116" y="1"/>
                    </a:lnTo>
                    <a:lnTo>
                      <a:pt x="104" y="0"/>
                    </a:lnTo>
                    <a:lnTo>
                      <a:pt x="91" y="0"/>
                    </a:lnTo>
                    <a:lnTo>
                      <a:pt x="84" y="5"/>
                    </a:lnTo>
                    <a:lnTo>
                      <a:pt x="78" y="23"/>
                    </a:lnTo>
                    <a:lnTo>
                      <a:pt x="75" y="31"/>
                    </a:lnTo>
                    <a:lnTo>
                      <a:pt x="62" y="28"/>
                    </a:lnTo>
                    <a:lnTo>
                      <a:pt x="48" y="25"/>
                    </a:lnTo>
                    <a:lnTo>
                      <a:pt x="33" y="25"/>
                    </a:lnTo>
                    <a:lnTo>
                      <a:pt x="32" y="41"/>
                    </a:lnTo>
                    <a:lnTo>
                      <a:pt x="50" y="40"/>
                    </a:lnTo>
                    <a:lnTo>
                      <a:pt x="51" y="51"/>
                    </a:lnTo>
                    <a:lnTo>
                      <a:pt x="43" y="61"/>
                    </a:lnTo>
                    <a:lnTo>
                      <a:pt x="52" y="77"/>
                    </a:lnTo>
                    <a:lnTo>
                      <a:pt x="48" y="101"/>
                    </a:lnTo>
                    <a:lnTo>
                      <a:pt x="42" y="105"/>
                    </a:lnTo>
                    <a:lnTo>
                      <a:pt x="40" y="101"/>
                    </a:lnTo>
                    <a:lnTo>
                      <a:pt x="31" y="104"/>
                    </a:lnTo>
                    <a:lnTo>
                      <a:pt x="23" y="94"/>
                    </a:lnTo>
                    <a:lnTo>
                      <a:pt x="22" y="10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84"/>
              <p:cNvSpPr>
                <a:spLocks noChangeAspect="1"/>
              </p:cNvSpPr>
              <p:nvPr/>
            </p:nvSpPr>
            <p:spPr bwMode="auto">
              <a:xfrm>
                <a:off x="3232" y="2601"/>
                <a:ext cx="161" cy="214"/>
              </a:xfrm>
              <a:custGeom>
                <a:avLst/>
                <a:gdLst>
                  <a:gd name="T0" fmla="*/ 210 w 124"/>
                  <a:gd name="T1" fmla="*/ 548 h 161"/>
                  <a:gd name="T2" fmla="*/ 160 w 124"/>
                  <a:gd name="T3" fmla="*/ 514 h 161"/>
                  <a:gd name="T4" fmla="*/ 108 w 124"/>
                  <a:gd name="T5" fmla="*/ 477 h 161"/>
                  <a:gd name="T6" fmla="*/ 55 w 124"/>
                  <a:gd name="T7" fmla="*/ 440 h 161"/>
                  <a:gd name="T8" fmla="*/ 1 w 124"/>
                  <a:gd name="T9" fmla="*/ 401 h 161"/>
                  <a:gd name="T10" fmla="*/ 0 w 124"/>
                  <a:gd name="T11" fmla="*/ 323 h 161"/>
                  <a:gd name="T12" fmla="*/ 39 w 124"/>
                  <a:gd name="T13" fmla="*/ 254 h 161"/>
                  <a:gd name="T14" fmla="*/ 66 w 124"/>
                  <a:gd name="T15" fmla="*/ 193 h 161"/>
                  <a:gd name="T16" fmla="*/ 49 w 124"/>
                  <a:gd name="T17" fmla="*/ 141 h 161"/>
                  <a:gd name="T18" fmla="*/ 29 w 124"/>
                  <a:gd name="T19" fmla="*/ 85 h 161"/>
                  <a:gd name="T20" fmla="*/ 1 w 124"/>
                  <a:gd name="T21" fmla="*/ 27 h 161"/>
                  <a:gd name="T22" fmla="*/ 29 w 124"/>
                  <a:gd name="T23" fmla="*/ 0 h 161"/>
                  <a:gd name="T24" fmla="*/ 74 w 124"/>
                  <a:gd name="T25" fmla="*/ 0 h 161"/>
                  <a:gd name="T26" fmla="*/ 114 w 124"/>
                  <a:gd name="T27" fmla="*/ 0 h 161"/>
                  <a:gd name="T28" fmla="*/ 162 w 124"/>
                  <a:gd name="T29" fmla="*/ 9 h 161"/>
                  <a:gd name="T30" fmla="*/ 236 w 124"/>
                  <a:gd name="T31" fmla="*/ 64 h 161"/>
                  <a:gd name="T32" fmla="*/ 314 w 124"/>
                  <a:gd name="T33" fmla="*/ 77 h 161"/>
                  <a:gd name="T34" fmla="*/ 339 w 124"/>
                  <a:gd name="T35" fmla="*/ 54 h 161"/>
                  <a:gd name="T36" fmla="*/ 403 w 124"/>
                  <a:gd name="T37" fmla="*/ 28 h 161"/>
                  <a:gd name="T38" fmla="*/ 457 w 124"/>
                  <a:gd name="T39" fmla="*/ 41 h 161"/>
                  <a:gd name="T40" fmla="*/ 428 w 124"/>
                  <a:gd name="T41" fmla="*/ 86 h 161"/>
                  <a:gd name="T42" fmla="*/ 408 w 124"/>
                  <a:gd name="T43" fmla="*/ 128 h 161"/>
                  <a:gd name="T44" fmla="*/ 408 w 124"/>
                  <a:gd name="T45" fmla="*/ 193 h 161"/>
                  <a:gd name="T46" fmla="*/ 408 w 124"/>
                  <a:gd name="T47" fmla="*/ 263 h 161"/>
                  <a:gd name="T48" fmla="*/ 408 w 124"/>
                  <a:gd name="T49" fmla="*/ 328 h 161"/>
                  <a:gd name="T50" fmla="*/ 408 w 124"/>
                  <a:gd name="T51" fmla="*/ 392 h 161"/>
                  <a:gd name="T52" fmla="*/ 435 w 124"/>
                  <a:gd name="T53" fmla="*/ 455 h 161"/>
                  <a:gd name="T54" fmla="*/ 408 w 124"/>
                  <a:gd name="T55" fmla="*/ 468 h 161"/>
                  <a:gd name="T56" fmla="*/ 380 w 124"/>
                  <a:gd name="T57" fmla="*/ 520 h 161"/>
                  <a:gd name="T58" fmla="*/ 360 w 124"/>
                  <a:gd name="T59" fmla="*/ 541 h 161"/>
                  <a:gd name="T60" fmla="*/ 332 w 124"/>
                  <a:gd name="T61" fmla="*/ 605 h 161"/>
                  <a:gd name="T62" fmla="*/ 306 w 124"/>
                  <a:gd name="T63" fmla="*/ 665 h 161"/>
                  <a:gd name="T64" fmla="*/ 301 w 124"/>
                  <a:gd name="T65" fmla="*/ 666 h 161"/>
                  <a:gd name="T66" fmla="*/ 258 w 124"/>
                  <a:gd name="T67" fmla="*/ 622 h 161"/>
                  <a:gd name="T68" fmla="*/ 213 w 124"/>
                  <a:gd name="T69" fmla="*/ 578 h 161"/>
                  <a:gd name="T70" fmla="*/ 210 w 124"/>
                  <a:gd name="T71" fmla="*/ 548 h 16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4"/>
                  <a:gd name="T109" fmla="*/ 0 h 161"/>
                  <a:gd name="T110" fmla="*/ 124 w 124"/>
                  <a:gd name="T111" fmla="*/ 161 h 16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4" h="161">
                    <a:moveTo>
                      <a:pt x="57" y="132"/>
                    </a:moveTo>
                    <a:lnTo>
                      <a:pt x="43" y="124"/>
                    </a:lnTo>
                    <a:lnTo>
                      <a:pt x="29" y="115"/>
                    </a:lnTo>
                    <a:lnTo>
                      <a:pt x="15" y="106"/>
                    </a:lnTo>
                    <a:lnTo>
                      <a:pt x="1" y="97"/>
                    </a:lnTo>
                    <a:lnTo>
                      <a:pt x="0" y="78"/>
                    </a:lnTo>
                    <a:lnTo>
                      <a:pt x="11" y="61"/>
                    </a:lnTo>
                    <a:lnTo>
                      <a:pt x="18" y="47"/>
                    </a:lnTo>
                    <a:lnTo>
                      <a:pt x="13" y="34"/>
                    </a:lnTo>
                    <a:lnTo>
                      <a:pt x="8" y="20"/>
                    </a:lnTo>
                    <a:lnTo>
                      <a:pt x="1" y="6"/>
                    </a:lnTo>
                    <a:lnTo>
                      <a:pt x="8" y="0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44" y="2"/>
                    </a:lnTo>
                    <a:lnTo>
                      <a:pt x="64" y="15"/>
                    </a:lnTo>
                    <a:lnTo>
                      <a:pt x="85" y="19"/>
                    </a:lnTo>
                    <a:lnTo>
                      <a:pt x="92" y="13"/>
                    </a:lnTo>
                    <a:lnTo>
                      <a:pt x="109" y="7"/>
                    </a:lnTo>
                    <a:lnTo>
                      <a:pt x="124" y="10"/>
                    </a:lnTo>
                    <a:lnTo>
                      <a:pt x="116" y="21"/>
                    </a:lnTo>
                    <a:lnTo>
                      <a:pt x="110" y="31"/>
                    </a:lnTo>
                    <a:lnTo>
                      <a:pt x="110" y="47"/>
                    </a:lnTo>
                    <a:lnTo>
                      <a:pt x="110" y="63"/>
                    </a:lnTo>
                    <a:lnTo>
                      <a:pt x="110" y="79"/>
                    </a:lnTo>
                    <a:lnTo>
                      <a:pt x="110" y="95"/>
                    </a:lnTo>
                    <a:lnTo>
                      <a:pt x="118" y="109"/>
                    </a:lnTo>
                    <a:lnTo>
                      <a:pt x="110" y="113"/>
                    </a:lnTo>
                    <a:lnTo>
                      <a:pt x="103" y="125"/>
                    </a:lnTo>
                    <a:lnTo>
                      <a:pt x="97" y="130"/>
                    </a:lnTo>
                    <a:lnTo>
                      <a:pt x="90" y="145"/>
                    </a:lnTo>
                    <a:lnTo>
                      <a:pt x="83" y="160"/>
                    </a:lnTo>
                    <a:lnTo>
                      <a:pt x="82" y="161"/>
                    </a:lnTo>
                    <a:lnTo>
                      <a:pt x="70" y="150"/>
                    </a:lnTo>
                    <a:lnTo>
                      <a:pt x="58" y="139"/>
                    </a:lnTo>
                    <a:lnTo>
                      <a:pt x="57" y="13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85"/>
              <p:cNvSpPr>
                <a:spLocks noChangeAspect="1"/>
              </p:cNvSpPr>
              <p:nvPr/>
            </p:nvSpPr>
            <p:spPr bwMode="auto">
              <a:xfrm>
                <a:off x="2607" y="2391"/>
                <a:ext cx="238" cy="217"/>
              </a:xfrm>
              <a:custGeom>
                <a:avLst/>
                <a:gdLst>
                  <a:gd name="T0" fmla="*/ 463 w 182"/>
                  <a:gd name="T1" fmla="*/ 478 h 164"/>
                  <a:gd name="T2" fmla="*/ 418 w 182"/>
                  <a:gd name="T3" fmla="*/ 492 h 164"/>
                  <a:gd name="T4" fmla="*/ 387 w 182"/>
                  <a:gd name="T5" fmla="*/ 537 h 164"/>
                  <a:gd name="T6" fmla="*/ 362 w 182"/>
                  <a:gd name="T7" fmla="*/ 576 h 164"/>
                  <a:gd name="T8" fmla="*/ 344 w 182"/>
                  <a:gd name="T9" fmla="*/ 638 h 164"/>
                  <a:gd name="T10" fmla="*/ 324 w 182"/>
                  <a:gd name="T11" fmla="*/ 629 h 164"/>
                  <a:gd name="T12" fmla="*/ 324 w 182"/>
                  <a:gd name="T13" fmla="*/ 654 h 164"/>
                  <a:gd name="T14" fmla="*/ 268 w 182"/>
                  <a:gd name="T15" fmla="*/ 654 h 164"/>
                  <a:gd name="T16" fmla="*/ 260 w 182"/>
                  <a:gd name="T17" fmla="*/ 651 h 164"/>
                  <a:gd name="T18" fmla="*/ 250 w 182"/>
                  <a:gd name="T19" fmla="*/ 651 h 164"/>
                  <a:gd name="T20" fmla="*/ 239 w 182"/>
                  <a:gd name="T21" fmla="*/ 662 h 164"/>
                  <a:gd name="T22" fmla="*/ 238 w 182"/>
                  <a:gd name="T23" fmla="*/ 638 h 164"/>
                  <a:gd name="T24" fmla="*/ 234 w 182"/>
                  <a:gd name="T25" fmla="*/ 666 h 164"/>
                  <a:gd name="T26" fmla="*/ 234 w 182"/>
                  <a:gd name="T27" fmla="*/ 654 h 164"/>
                  <a:gd name="T28" fmla="*/ 228 w 182"/>
                  <a:gd name="T29" fmla="*/ 655 h 164"/>
                  <a:gd name="T30" fmla="*/ 209 w 182"/>
                  <a:gd name="T31" fmla="*/ 662 h 164"/>
                  <a:gd name="T32" fmla="*/ 183 w 182"/>
                  <a:gd name="T33" fmla="*/ 662 h 164"/>
                  <a:gd name="T34" fmla="*/ 161 w 182"/>
                  <a:gd name="T35" fmla="*/ 597 h 164"/>
                  <a:gd name="T36" fmla="*/ 162 w 182"/>
                  <a:gd name="T37" fmla="*/ 590 h 164"/>
                  <a:gd name="T38" fmla="*/ 150 w 182"/>
                  <a:gd name="T39" fmla="*/ 580 h 164"/>
                  <a:gd name="T40" fmla="*/ 152 w 182"/>
                  <a:gd name="T41" fmla="*/ 580 h 164"/>
                  <a:gd name="T42" fmla="*/ 140 w 182"/>
                  <a:gd name="T43" fmla="*/ 560 h 164"/>
                  <a:gd name="T44" fmla="*/ 78 w 182"/>
                  <a:gd name="T45" fmla="*/ 524 h 164"/>
                  <a:gd name="T46" fmla="*/ 50 w 182"/>
                  <a:gd name="T47" fmla="*/ 519 h 164"/>
                  <a:gd name="T48" fmla="*/ 58 w 182"/>
                  <a:gd name="T49" fmla="*/ 504 h 164"/>
                  <a:gd name="T50" fmla="*/ 0 w 182"/>
                  <a:gd name="T51" fmla="*/ 524 h 164"/>
                  <a:gd name="T52" fmla="*/ 1 w 182"/>
                  <a:gd name="T53" fmla="*/ 426 h 164"/>
                  <a:gd name="T54" fmla="*/ 12 w 182"/>
                  <a:gd name="T55" fmla="*/ 335 h 164"/>
                  <a:gd name="T56" fmla="*/ 54 w 182"/>
                  <a:gd name="T57" fmla="*/ 253 h 164"/>
                  <a:gd name="T58" fmla="*/ 58 w 182"/>
                  <a:gd name="T59" fmla="*/ 188 h 164"/>
                  <a:gd name="T60" fmla="*/ 50 w 182"/>
                  <a:gd name="T61" fmla="*/ 151 h 164"/>
                  <a:gd name="T62" fmla="*/ 54 w 182"/>
                  <a:gd name="T63" fmla="*/ 115 h 164"/>
                  <a:gd name="T64" fmla="*/ 71 w 182"/>
                  <a:gd name="T65" fmla="*/ 66 h 164"/>
                  <a:gd name="T66" fmla="*/ 78 w 182"/>
                  <a:gd name="T67" fmla="*/ 21 h 164"/>
                  <a:gd name="T68" fmla="*/ 137 w 182"/>
                  <a:gd name="T69" fmla="*/ 0 h 164"/>
                  <a:gd name="T70" fmla="*/ 196 w 182"/>
                  <a:gd name="T71" fmla="*/ 1 h 164"/>
                  <a:gd name="T72" fmla="*/ 238 w 182"/>
                  <a:gd name="T73" fmla="*/ 49 h 164"/>
                  <a:gd name="T74" fmla="*/ 296 w 182"/>
                  <a:gd name="T75" fmla="*/ 34 h 164"/>
                  <a:gd name="T76" fmla="*/ 340 w 182"/>
                  <a:gd name="T77" fmla="*/ 49 h 164"/>
                  <a:gd name="T78" fmla="*/ 383 w 182"/>
                  <a:gd name="T79" fmla="*/ 65 h 164"/>
                  <a:gd name="T80" fmla="*/ 450 w 182"/>
                  <a:gd name="T81" fmla="*/ 34 h 164"/>
                  <a:gd name="T82" fmla="*/ 511 w 182"/>
                  <a:gd name="T83" fmla="*/ 38 h 164"/>
                  <a:gd name="T84" fmla="*/ 569 w 182"/>
                  <a:gd name="T85" fmla="*/ 45 h 164"/>
                  <a:gd name="T86" fmla="*/ 634 w 182"/>
                  <a:gd name="T87" fmla="*/ 1 h 164"/>
                  <a:gd name="T88" fmla="*/ 662 w 182"/>
                  <a:gd name="T89" fmla="*/ 49 h 164"/>
                  <a:gd name="T90" fmla="*/ 668 w 182"/>
                  <a:gd name="T91" fmla="*/ 102 h 164"/>
                  <a:gd name="T92" fmla="*/ 696 w 182"/>
                  <a:gd name="T93" fmla="*/ 124 h 164"/>
                  <a:gd name="T94" fmla="*/ 684 w 182"/>
                  <a:gd name="T95" fmla="*/ 164 h 164"/>
                  <a:gd name="T96" fmla="*/ 645 w 182"/>
                  <a:gd name="T97" fmla="*/ 206 h 164"/>
                  <a:gd name="T98" fmla="*/ 619 w 182"/>
                  <a:gd name="T99" fmla="*/ 255 h 164"/>
                  <a:gd name="T100" fmla="*/ 596 w 182"/>
                  <a:gd name="T101" fmla="*/ 310 h 164"/>
                  <a:gd name="T102" fmla="*/ 577 w 182"/>
                  <a:gd name="T103" fmla="*/ 364 h 164"/>
                  <a:gd name="T104" fmla="*/ 554 w 182"/>
                  <a:gd name="T105" fmla="*/ 401 h 164"/>
                  <a:gd name="T106" fmla="*/ 532 w 182"/>
                  <a:gd name="T107" fmla="*/ 466 h 164"/>
                  <a:gd name="T108" fmla="*/ 494 w 182"/>
                  <a:gd name="T109" fmla="*/ 519 h 164"/>
                  <a:gd name="T110" fmla="*/ 463 w 182"/>
                  <a:gd name="T111" fmla="*/ 478 h 1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2"/>
                  <a:gd name="T169" fmla="*/ 0 h 164"/>
                  <a:gd name="T170" fmla="*/ 182 w 182"/>
                  <a:gd name="T171" fmla="*/ 164 h 1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2" h="164">
                    <a:moveTo>
                      <a:pt x="121" y="118"/>
                    </a:moveTo>
                    <a:lnTo>
                      <a:pt x="109" y="121"/>
                    </a:lnTo>
                    <a:lnTo>
                      <a:pt x="101" y="132"/>
                    </a:lnTo>
                    <a:lnTo>
                      <a:pt x="95" y="142"/>
                    </a:lnTo>
                    <a:lnTo>
                      <a:pt x="90" y="157"/>
                    </a:lnTo>
                    <a:lnTo>
                      <a:pt x="85" y="155"/>
                    </a:lnTo>
                    <a:lnTo>
                      <a:pt x="85" y="161"/>
                    </a:lnTo>
                    <a:lnTo>
                      <a:pt x="70" y="161"/>
                    </a:lnTo>
                    <a:lnTo>
                      <a:pt x="68" y="160"/>
                    </a:lnTo>
                    <a:lnTo>
                      <a:pt x="66" y="160"/>
                    </a:lnTo>
                    <a:lnTo>
                      <a:pt x="63" y="163"/>
                    </a:lnTo>
                    <a:lnTo>
                      <a:pt x="62" y="157"/>
                    </a:lnTo>
                    <a:lnTo>
                      <a:pt x="61" y="164"/>
                    </a:lnTo>
                    <a:lnTo>
                      <a:pt x="61" y="161"/>
                    </a:lnTo>
                    <a:lnTo>
                      <a:pt x="60" y="162"/>
                    </a:lnTo>
                    <a:lnTo>
                      <a:pt x="54" y="163"/>
                    </a:lnTo>
                    <a:lnTo>
                      <a:pt x="48" y="163"/>
                    </a:lnTo>
                    <a:lnTo>
                      <a:pt x="42" y="147"/>
                    </a:lnTo>
                    <a:lnTo>
                      <a:pt x="43" y="146"/>
                    </a:lnTo>
                    <a:lnTo>
                      <a:pt x="39" y="143"/>
                    </a:lnTo>
                    <a:lnTo>
                      <a:pt x="40" y="143"/>
                    </a:lnTo>
                    <a:lnTo>
                      <a:pt x="37" y="138"/>
                    </a:lnTo>
                    <a:lnTo>
                      <a:pt x="21" y="129"/>
                    </a:lnTo>
                    <a:lnTo>
                      <a:pt x="13" y="128"/>
                    </a:lnTo>
                    <a:lnTo>
                      <a:pt x="15" y="125"/>
                    </a:lnTo>
                    <a:lnTo>
                      <a:pt x="0" y="129"/>
                    </a:lnTo>
                    <a:lnTo>
                      <a:pt x="1" y="105"/>
                    </a:lnTo>
                    <a:lnTo>
                      <a:pt x="3" y="82"/>
                    </a:lnTo>
                    <a:lnTo>
                      <a:pt x="14" y="62"/>
                    </a:lnTo>
                    <a:lnTo>
                      <a:pt x="15" y="46"/>
                    </a:lnTo>
                    <a:lnTo>
                      <a:pt x="13" y="37"/>
                    </a:lnTo>
                    <a:lnTo>
                      <a:pt x="14" y="29"/>
                    </a:lnTo>
                    <a:lnTo>
                      <a:pt x="18" y="17"/>
                    </a:lnTo>
                    <a:lnTo>
                      <a:pt x="21" y="5"/>
                    </a:lnTo>
                    <a:lnTo>
                      <a:pt x="36" y="0"/>
                    </a:lnTo>
                    <a:lnTo>
                      <a:pt x="51" y="1"/>
                    </a:lnTo>
                    <a:lnTo>
                      <a:pt x="62" y="12"/>
                    </a:lnTo>
                    <a:lnTo>
                      <a:pt x="77" y="8"/>
                    </a:lnTo>
                    <a:lnTo>
                      <a:pt x="89" y="12"/>
                    </a:lnTo>
                    <a:lnTo>
                      <a:pt x="100" y="16"/>
                    </a:lnTo>
                    <a:lnTo>
                      <a:pt x="118" y="8"/>
                    </a:lnTo>
                    <a:lnTo>
                      <a:pt x="134" y="10"/>
                    </a:lnTo>
                    <a:lnTo>
                      <a:pt x="149" y="11"/>
                    </a:lnTo>
                    <a:lnTo>
                      <a:pt x="166" y="1"/>
                    </a:lnTo>
                    <a:lnTo>
                      <a:pt x="173" y="12"/>
                    </a:lnTo>
                    <a:lnTo>
                      <a:pt x="175" y="25"/>
                    </a:lnTo>
                    <a:lnTo>
                      <a:pt x="182" y="31"/>
                    </a:lnTo>
                    <a:lnTo>
                      <a:pt x="179" y="41"/>
                    </a:lnTo>
                    <a:lnTo>
                      <a:pt x="168" y="51"/>
                    </a:lnTo>
                    <a:lnTo>
                      <a:pt x="162" y="63"/>
                    </a:lnTo>
                    <a:lnTo>
                      <a:pt x="156" y="76"/>
                    </a:lnTo>
                    <a:lnTo>
                      <a:pt x="151" y="90"/>
                    </a:lnTo>
                    <a:lnTo>
                      <a:pt x="145" y="99"/>
                    </a:lnTo>
                    <a:lnTo>
                      <a:pt x="139" y="115"/>
                    </a:lnTo>
                    <a:lnTo>
                      <a:pt x="129" y="128"/>
                    </a:lnTo>
                    <a:lnTo>
                      <a:pt x="121" y="1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86"/>
              <p:cNvSpPr>
                <a:spLocks noChangeAspect="1"/>
              </p:cNvSpPr>
              <p:nvPr/>
            </p:nvSpPr>
            <p:spPr bwMode="auto">
              <a:xfrm>
                <a:off x="2567" y="2424"/>
                <a:ext cx="60" cy="142"/>
              </a:xfrm>
              <a:custGeom>
                <a:avLst/>
                <a:gdLst>
                  <a:gd name="T0" fmla="*/ 12 w 45"/>
                  <a:gd name="T1" fmla="*/ 96 h 107"/>
                  <a:gd name="T2" fmla="*/ 9 w 45"/>
                  <a:gd name="T3" fmla="*/ 96 h 107"/>
                  <a:gd name="T4" fmla="*/ 0 w 45"/>
                  <a:gd name="T5" fmla="*/ 127 h 107"/>
                  <a:gd name="T6" fmla="*/ 36 w 45"/>
                  <a:gd name="T7" fmla="*/ 169 h 107"/>
                  <a:gd name="T8" fmla="*/ 41 w 45"/>
                  <a:gd name="T9" fmla="*/ 224 h 107"/>
                  <a:gd name="T10" fmla="*/ 49 w 45"/>
                  <a:gd name="T11" fmla="*/ 276 h 107"/>
                  <a:gd name="T12" fmla="*/ 49 w 45"/>
                  <a:gd name="T13" fmla="*/ 329 h 107"/>
                  <a:gd name="T14" fmla="*/ 55 w 45"/>
                  <a:gd name="T15" fmla="*/ 388 h 107"/>
                  <a:gd name="T16" fmla="*/ 55 w 45"/>
                  <a:gd name="T17" fmla="*/ 438 h 107"/>
                  <a:gd name="T18" fmla="*/ 127 w 45"/>
                  <a:gd name="T19" fmla="*/ 427 h 107"/>
                  <a:gd name="T20" fmla="*/ 129 w 45"/>
                  <a:gd name="T21" fmla="*/ 329 h 107"/>
                  <a:gd name="T22" fmla="*/ 140 w 45"/>
                  <a:gd name="T23" fmla="*/ 236 h 107"/>
                  <a:gd name="T24" fmla="*/ 187 w 45"/>
                  <a:gd name="T25" fmla="*/ 151 h 107"/>
                  <a:gd name="T26" fmla="*/ 191 w 45"/>
                  <a:gd name="T27" fmla="*/ 86 h 107"/>
                  <a:gd name="T28" fmla="*/ 180 w 45"/>
                  <a:gd name="T29" fmla="*/ 49 h 107"/>
                  <a:gd name="T30" fmla="*/ 127 w 45"/>
                  <a:gd name="T31" fmla="*/ 0 h 107"/>
                  <a:gd name="T32" fmla="*/ 105 w 45"/>
                  <a:gd name="T33" fmla="*/ 21 h 107"/>
                  <a:gd name="T34" fmla="*/ 101 w 45"/>
                  <a:gd name="T35" fmla="*/ 36 h 107"/>
                  <a:gd name="T36" fmla="*/ 101 w 45"/>
                  <a:gd name="T37" fmla="*/ 37 h 107"/>
                  <a:gd name="T38" fmla="*/ 55 w 45"/>
                  <a:gd name="T39" fmla="*/ 72 h 107"/>
                  <a:gd name="T40" fmla="*/ 12 w 45"/>
                  <a:gd name="T41" fmla="*/ 96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"/>
                  <a:gd name="T64" fmla="*/ 0 h 107"/>
                  <a:gd name="T65" fmla="*/ 45 w 45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" h="107">
                    <a:moveTo>
                      <a:pt x="3" y="23"/>
                    </a:moveTo>
                    <a:lnTo>
                      <a:pt x="2" y="23"/>
                    </a:lnTo>
                    <a:lnTo>
                      <a:pt x="0" y="31"/>
                    </a:lnTo>
                    <a:lnTo>
                      <a:pt x="8" y="41"/>
                    </a:lnTo>
                    <a:lnTo>
                      <a:pt x="10" y="54"/>
                    </a:lnTo>
                    <a:lnTo>
                      <a:pt x="12" y="67"/>
                    </a:lnTo>
                    <a:lnTo>
                      <a:pt x="12" y="80"/>
                    </a:lnTo>
                    <a:lnTo>
                      <a:pt x="13" y="94"/>
                    </a:lnTo>
                    <a:lnTo>
                      <a:pt x="13" y="107"/>
                    </a:lnTo>
                    <a:lnTo>
                      <a:pt x="30" y="104"/>
                    </a:lnTo>
                    <a:lnTo>
                      <a:pt x="31" y="80"/>
                    </a:lnTo>
                    <a:lnTo>
                      <a:pt x="33" y="57"/>
                    </a:lnTo>
                    <a:lnTo>
                      <a:pt x="44" y="37"/>
                    </a:lnTo>
                    <a:lnTo>
                      <a:pt x="45" y="21"/>
                    </a:lnTo>
                    <a:lnTo>
                      <a:pt x="43" y="12"/>
                    </a:lnTo>
                    <a:lnTo>
                      <a:pt x="30" y="0"/>
                    </a:lnTo>
                    <a:lnTo>
                      <a:pt x="25" y="5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13" y="17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87"/>
              <p:cNvSpPr>
                <a:spLocks noChangeAspect="1"/>
              </p:cNvSpPr>
              <p:nvPr/>
            </p:nvSpPr>
            <p:spPr bwMode="auto">
              <a:xfrm>
                <a:off x="2442" y="2361"/>
                <a:ext cx="158" cy="129"/>
              </a:xfrm>
              <a:custGeom>
                <a:avLst/>
                <a:gdLst>
                  <a:gd name="T0" fmla="*/ 380 w 121"/>
                  <a:gd name="T1" fmla="*/ 279 h 98"/>
                  <a:gd name="T2" fmla="*/ 363 w 121"/>
                  <a:gd name="T3" fmla="*/ 279 h 98"/>
                  <a:gd name="T4" fmla="*/ 313 w 121"/>
                  <a:gd name="T5" fmla="*/ 274 h 98"/>
                  <a:gd name="T6" fmla="*/ 299 w 121"/>
                  <a:gd name="T7" fmla="*/ 275 h 98"/>
                  <a:gd name="T8" fmla="*/ 227 w 121"/>
                  <a:gd name="T9" fmla="*/ 275 h 98"/>
                  <a:gd name="T10" fmla="*/ 158 w 121"/>
                  <a:gd name="T11" fmla="*/ 279 h 98"/>
                  <a:gd name="T12" fmla="*/ 162 w 121"/>
                  <a:gd name="T13" fmla="*/ 333 h 98"/>
                  <a:gd name="T14" fmla="*/ 166 w 121"/>
                  <a:gd name="T15" fmla="*/ 388 h 98"/>
                  <a:gd name="T16" fmla="*/ 114 w 121"/>
                  <a:gd name="T17" fmla="*/ 354 h 98"/>
                  <a:gd name="T18" fmla="*/ 57 w 121"/>
                  <a:gd name="T19" fmla="*/ 373 h 98"/>
                  <a:gd name="T20" fmla="*/ 27 w 121"/>
                  <a:gd name="T21" fmla="*/ 333 h 98"/>
                  <a:gd name="T22" fmla="*/ 0 w 121"/>
                  <a:gd name="T23" fmla="*/ 322 h 98"/>
                  <a:gd name="T24" fmla="*/ 21 w 121"/>
                  <a:gd name="T25" fmla="*/ 236 h 98"/>
                  <a:gd name="T26" fmla="*/ 35 w 121"/>
                  <a:gd name="T27" fmla="*/ 212 h 98"/>
                  <a:gd name="T28" fmla="*/ 68 w 121"/>
                  <a:gd name="T29" fmla="*/ 187 h 98"/>
                  <a:gd name="T30" fmla="*/ 78 w 121"/>
                  <a:gd name="T31" fmla="*/ 153 h 98"/>
                  <a:gd name="T32" fmla="*/ 87 w 121"/>
                  <a:gd name="T33" fmla="*/ 116 h 98"/>
                  <a:gd name="T34" fmla="*/ 124 w 121"/>
                  <a:gd name="T35" fmla="*/ 130 h 98"/>
                  <a:gd name="T36" fmla="*/ 133 w 121"/>
                  <a:gd name="T37" fmla="*/ 103 h 98"/>
                  <a:gd name="T38" fmla="*/ 145 w 121"/>
                  <a:gd name="T39" fmla="*/ 99 h 98"/>
                  <a:gd name="T40" fmla="*/ 166 w 121"/>
                  <a:gd name="T41" fmla="*/ 66 h 98"/>
                  <a:gd name="T42" fmla="*/ 201 w 121"/>
                  <a:gd name="T43" fmla="*/ 66 h 98"/>
                  <a:gd name="T44" fmla="*/ 210 w 121"/>
                  <a:gd name="T45" fmla="*/ 37 h 98"/>
                  <a:gd name="T46" fmla="*/ 283 w 121"/>
                  <a:gd name="T47" fmla="*/ 0 h 98"/>
                  <a:gd name="T48" fmla="*/ 334 w 121"/>
                  <a:gd name="T49" fmla="*/ 9 h 98"/>
                  <a:gd name="T50" fmla="*/ 342 w 121"/>
                  <a:gd name="T51" fmla="*/ 66 h 98"/>
                  <a:gd name="T52" fmla="*/ 390 w 121"/>
                  <a:gd name="T53" fmla="*/ 116 h 98"/>
                  <a:gd name="T54" fmla="*/ 384 w 121"/>
                  <a:gd name="T55" fmla="*/ 116 h 98"/>
                  <a:gd name="T56" fmla="*/ 380 w 121"/>
                  <a:gd name="T57" fmla="*/ 142 h 98"/>
                  <a:gd name="T58" fmla="*/ 418 w 121"/>
                  <a:gd name="T59" fmla="*/ 171 h 98"/>
                  <a:gd name="T60" fmla="*/ 436 w 121"/>
                  <a:gd name="T61" fmla="*/ 161 h 98"/>
                  <a:gd name="T62" fmla="*/ 447 w 121"/>
                  <a:gd name="T63" fmla="*/ 187 h 98"/>
                  <a:gd name="T64" fmla="*/ 458 w 121"/>
                  <a:gd name="T65" fmla="*/ 217 h 98"/>
                  <a:gd name="T66" fmla="*/ 458 w 121"/>
                  <a:gd name="T67" fmla="*/ 221 h 98"/>
                  <a:gd name="T68" fmla="*/ 458 w 121"/>
                  <a:gd name="T69" fmla="*/ 225 h 98"/>
                  <a:gd name="T70" fmla="*/ 418 w 121"/>
                  <a:gd name="T71" fmla="*/ 258 h 98"/>
                  <a:gd name="T72" fmla="*/ 380 w 121"/>
                  <a:gd name="T73" fmla="*/ 279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1"/>
                  <a:gd name="T112" fmla="*/ 0 h 98"/>
                  <a:gd name="T113" fmla="*/ 121 w 121"/>
                  <a:gd name="T114" fmla="*/ 98 h 9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1" h="98">
                    <a:moveTo>
                      <a:pt x="100" y="71"/>
                    </a:moveTo>
                    <a:lnTo>
                      <a:pt x="96" y="71"/>
                    </a:lnTo>
                    <a:lnTo>
                      <a:pt x="83" y="69"/>
                    </a:lnTo>
                    <a:lnTo>
                      <a:pt x="79" y="70"/>
                    </a:lnTo>
                    <a:lnTo>
                      <a:pt x="60" y="70"/>
                    </a:lnTo>
                    <a:lnTo>
                      <a:pt x="41" y="71"/>
                    </a:lnTo>
                    <a:lnTo>
                      <a:pt x="43" y="84"/>
                    </a:lnTo>
                    <a:lnTo>
                      <a:pt x="44" y="98"/>
                    </a:lnTo>
                    <a:lnTo>
                      <a:pt x="30" y="90"/>
                    </a:lnTo>
                    <a:lnTo>
                      <a:pt x="15" y="94"/>
                    </a:lnTo>
                    <a:lnTo>
                      <a:pt x="7" y="84"/>
                    </a:lnTo>
                    <a:lnTo>
                      <a:pt x="0" y="81"/>
                    </a:lnTo>
                    <a:lnTo>
                      <a:pt x="5" y="59"/>
                    </a:lnTo>
                    <a:lnTo>
                      <a:pt x="9" y="54"/>
                    </a:lnTo>
                    <a:lnTo>
                      <a:pt x="18" y="47"/>
                    </a:lnTo>
                    <a:lnTo>
                      <a:pt x="21" y="39"/>
                    </a:lnTo>
                    <a:lnTo>
                      <a:pt x="23" y="30"/>
                    </a:lnTo>
                    <a:lnTo>
                      <a:pt x="33" y="33"/>
                    </a:lnTo>
                    <a:lnTo>
                      <a:pt x="35" y="26"/>
                    </a:lnTo>
                    <a:lnTo>
                      <a:pt x="38" y="25"/>
                    </a:lnTo>
                    <a:lnTo>
                      <a:pt x="44" y="17"/>
                    </a:lnTo>
                    <a:lnTo>
                      <a:pt x="53" y="17"/>
                    </a:lnTo>
                    <a:lnTo>
                      <a:pt x="55" y="9"/>
                    </a:lnTo>
                    <a:lnTo>
                      <a:pt x="74" y="0"/>
                    </a:lnTo>
                    <a:lnTo>
                      <a:pt x="88" y="2"/>
                    </a:lnTo>
                    <a:lnTo>
                      <a:pt x="90" y="17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0" y="36"/>
                    </a:lnTo>
                    <a:lnTo>
                      <a:pt x="110" y="43"/>
                    </a:lnTo>
                    <a:lnTo>
                      <a:pt x="115" y="41"/>
                    </a:lnTo>
                    <a:lnTo>
                      <a:pt x="118" y="47"/>
                    </a:lnTo>
                    <a:lnTo>
                      <a:pt x="121" y="55"/>
                    </a:lnTo>
                    <a:lnTo>
                      <a:pt x="121" y="56"/>
                    </a:lnTo>
                    <a:lnTo>
                      <a:pt x="121" y="57"/>
                    </a:lnTo>
                    <a:lnTo>
                      <a:pt x="110" y="65"/>
                    </a:lnTo>
                    <a:lnTo>
                      <a:pt x="100" y="7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88"/>
              <p:cNvSpPr>
                <a:spLocks noChangeAspect="1"/>
              </p:cNvSpPr>
              <p:nvPr/>
            </p:nvSpPr>
            <p:spPr bwMode="auto">
              <a:xfrm>
                <a:off x="2723" y="2406"/>
                <a:ext cx="154" cy="261"/>
              </a:xfrm>
              <a:custGeom>
                <a:avLst/>
                <a:gdLst>
                  <a:gd name="T0" fmla="*/ 411 w 118"/>
                  <a:gd name="T1" fmla="*/ 221 h 197"/>
                  <a:gd name="T2" fmla="*/ 350 w 118"/>
                  <a:gd name="T3" fmla="*/ 221 h 197"/>
                  <a:gd name="T4" fmla="*/ 320 w 118"/>
                  <a:gd name="T5" fmla="*/ 237 h 197"/>
                  <a:gd name="T6" fmla="*/ 369 w 118"/>
                  <a:gd name="T7" fmla="*/ 302 h 197"/>
                  <a:gd name="T8" fmla="*/ 407 w 118"/>
                  <a:gd name="T9" fmla="*/ 391 h 197"/>
                  <a:gd name="T10" fmla="*/ 373 w 118"/>
                  <a:gd name="T11" fmla="*/ 453 h 197"/>
                  <a:gd name="T12" fmla="*/ 350 w 118"/>
                  <a:gd name="T13" fmla="*/ 511 h 197"/>
                  <a:gd name="T14" fmla="*/ 369 w 118"/>
                  <a:gd name="T15" fmla="*/ 607 h 197"/>
                  <a:gd name="T16" fmla="*/ 398 w 118"/>
                  <a:gd name="T17" fmla="*/ 664 h 197"/>
                  <a:gd name="T18" fmla="*/ 428 w 118"/>
                  <a:gd name="T19" fmla="*/ 704 h 197"/>
                  <a:gd name="T20" fmla="*/ 446 w 118"/>
                  <a:gd name="T21" fmla="*/ 771 h 197"/>
                  <a:gd name="T22" fmla="*/ 436 w 118"/>
                  <a:gd name="T23" fmla="*/ 804 h 197"/>
                  <a:gd name="T24" fmla="*/ 386 w 118"/>
                  <a:gd name="T25" fmla="*/ 790 h 197"/>
                  <a:gd name="T26" fmla="*/ 334 w 118"/>
                  <a:gd name="T27" fmla="*/ 779 h 197"/>
                  <a:gd name="T28" fmla="*/ 275 w 118"/>
                  <a:gd name="T29" fmla="*/ 779 h 197"/>
                  <a:gd name="T30" fmla="*/ 223 w 118"/>
                  <a:gd name="T31" fmla="*/ 779 h 197"/>
                  <a:gd name="T32" fmla="*/ 166 w 118"/>
                  <a:gd name="T33" fmla="*/ 779 h 197"/>
                  <a:gd name="T34" fmla="*/ 123 w 118"/>
                  <a:gd name="T35" fmla="*/ 767 h 197"/>
                  <a:gd name="T36" fmla="*/ 74 w 118"/>
                  <a:gd name="T37" fmla="*/ 766 h 197"/>
                  <a:gd name="T38" fmla="*/ 74 w 118"/>
                  <a:gd name="T39" fmla="*/ 690 h 197"/>
                  <a:gd name="T40" fmla="*/ 67 w 118"/>
                  <a:gd name="T41" fmla="*/ 657 h 197"/>
                  <a:gd name="T42" fmla="*/ 65 w 118"/>
                  <a:gd name="T43" fmla="*/ 643 h 197"/>
                  <a:gd name="T44" fmla="*/ 27 w 118"/>
                  <a:gd name="T45" fmla="*/ 637 h 197"/>
                  <a:gd name="T46" fmla="*/ 12 w 118"/>
                  <a:gd name="T47" fmla="*/ 600 h 197"/>
                  <a:gd name="T48" fmla="*/ 0 w 118"/>
                  <a:gd name="T49" fmla="*/ 604 h 197"/>
                  <a:gd name="T50" fmla="*/ 1 w 118"/>
                  <a:gd name="T51" fmla="*/ 591 h 197"/>
                  <a:gd name="T52" fmla="*/ 22 w 118"/>
                  <a:gd name="T53" fmla="*/ 530 h 197"/>
                  <a:gd name="T54" fmla="*/ 46 w 118"/>
                  <a:gd name="T55" fmla="*/ 492 h 197"/>
                  <a:gd name="T56" fmla="*/ 74 w 118"/>
                  <a:gd name="T57" fmla="*/ 444 h 197"/>
                  <a:gd name="T58" fmla="*/ 123 w 118"/>
                  <a:gd name="T59" fmla="*/ 431 h 197"/>
                  <a:gd name="T60" fmla="*/ 151 w 118"/>
                  <a:gd name="T61" fmla="*/ 474 h 197"/>
                  <a:gd name="T62" fmla="*/ 189 w 118"/>
                  <a:gd name="T63" fmla="*/ 417 h 197"/>
                  <a:gd name="T64" fmla="*/ 211 w 118"/>
                  <a:gd name="T65" fmla="*/ 352 h 197"/>
                  <a:gd name="T66" fmla="*/ 235 w 118"/>
                  <a:gd name="T67" fmla="*/ 315 h 197"/>
                  <a:gd name="T68" fmla="*/ 253 w 118"/>
                  <a:gd name="T69" fmla="*/ 264 h 197"/>
                  <a:gd name="T70" fmla="*/ 275 w 118"/>
                  <a:gd name="T71" fmla="*/ 209 h 197"/>
                  <a:gd name="T72" fmla="*/ 298 w 118"/>
                  <a:gd name="T73" fmla="*/ 160 h 197"/>
                  <a:gd name="T74" fmla="*/ 341 w 118"/>
                  <a:gd name="T75" fmla="*/ 115 h 197"/>
                  <a:gd name="T76" fmla="*/ 351 w 118"/>
                  <a:gd name="T77" fmla="*/ 77 h 197"/>
                  <a:gd name="T78" fmla="*/ 325 w 118"/>
                  <a:gd name="T79" fmla="*/ 53 h 197"/>
                  <a:gd name="T80" fmla="*/ 320 w 118"/>
                  <a:gd name="T81" fmla="*/ 0 h 197"/>
                  <a:gd name="T82" fmla="*/ 341 w 118"/>
                  <a:gd name="T83" fmla="*/ 0 h 197"/>
                  <a:gd name="T84" fmla="*/ 369 w 118"/>
                  <a:gd name="T85" fmla="*/ 70 h 197"/>
                  <a:gd name="T86" fmla="*/ 373 w 118"/>
                  <a:gd name="T87" fmla="*/ 150 h 197"/>
                  <a:gd name="T88" fmla="*/ 411 w 118"/>
                  <a:gd name="T89" fmla="*/ 221 h 1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"/>
                  <a:gd name="T136" fmla="*/ 0 h 197"/>
                  <a:gd name="T137" fmla="*/ 118 w 118"/>
                  <a:gd name="T138" fmla="*/ 197 h 1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" h="197">
                    <a:moveTo>
                      <a:pt x="109" y="54"/>
                    </a:moveTo>
                    <a:lnTo>
                      <a:pt x="92" y="54"/>
                    </a:lnTo>
                    <a:lnTo>
                      <a:pt x="84" y="58"/>
                    </a:lnTo>
                    <a:lnTo>
                      <a:pt x="97" y="74"/>
                    </a:lnTo>
                    <a:lnTo>
                      <a:pt x="107" y="96"/>
                    </a:lnTo>
                    <a:lnTo>
                      <a:pt x="99" y="111"/>
                    </a:lnTo>
                    <a:lnTo>
                      <a:pt x="92" y="125"/>
                    </a:lnTo>
                    <a:lnTo>
                      <a:pt x="97" y="149"/>
                    </a:lnTo>
                    <a:lnTo>
                      <a:pt x="105" y="162"/>
                    </a:lnTo>
                    <a:lnTo>
                      <a:pt x="113" y="173"/>
                    </a:lnTo>
                    <a:lnTo>
                      <a:pt x="118" y="189"/>
                    </a:lnTo>
                    <a:lnTo>
                      <a:pt x="115" y="197"/>
                    </a:lnTo>
                    <a:lnTo>
                      <a:pt x="102" y="194"/>
                    </a:lnTo>
                    <a:lnTo>
                      <a:pt x="88" y="191"/>
                    </a:lnTo>
                    <a:lnTo>
                      <a:pt x="73" y="191"/>
                    </a:lnTo>
                    <a:lnTo>
                      <a:pt x="59" y="191"/>
                    </a:lnTo>
                    <a:lnTo>
                      <a:pt x="44" y="191"/>
                    </a:lnTo>
                    <a:lnTo>
                      <a:pt x="32" y="188"/>
                    </a:lnTo>
                    <a:lnTo>
                      <a:pt x="20" y="187"/>
                    </a:lnTo>
                    <a:lnTo>
                      <a:pt x="20" y="169"/>
                    </a:lnTo>
                    <a:lnTo>
                      <a:pt x="18" y="161"/>
                    </a:lnTo>
                    <a:lnTo>
                      <a:pt x="17" y="157"/>
                    </a:lnTo>
                    <a:lnTo>
                      <a:pt x="7" y="156"/>
                    </a:lnTo>
                    <a:lnTo>
                      <a:pt x="3" y="147"/>
                    </a:lnTo>
                    <a:lnTo>
                      <a:pt x="0" y="148"/>
                    </a:lnTo>
                    <a:lnTo>
                      <a:pt x="1" y="145"/>
                    </a:lnTo>
                    <a:lnTo>
                      <a:pt x="6" y="130"/>
                    </a:lnTo>
                    <a:lnTo>
                      <a:pt x="12" y="120"/>
                    </a:lnTo>
                    <a:lnTo>
                      <a:pt x="20" y="109"/>
                    </a:lnTo>
                    <a:lnTo>
                      <a:pt x="32" y="106"/>
                    </a:lnTo>
                    <a:lnTo>
                      <a:pt x="40" y="116"/>
                    </a:lnTo>
                    <a:lnTo>
                      <a:pt x="50" y="103"/>
                    </a:lnTo>
                    <a:lnTo>
                      <a:pt x="56" y="87"/>
                    </a:lnTo>
                    <a:lnTo>
                      <a:pt x="62" y="78"/>
                    </a:lnTo>
                    <a:lnTo>
                      <a:pt x="67" y="64"/>
                    </a:lnTo>
                    <a:lnTo>
                      <a:pt x="73" y="51"/>
                    </a:lnTo>
                    <a:lnTo>
                      <a:pt x="79" y="39"/>
                    </a:lnTo>
                    <a:lnTo>
                      <a:pt x="90" y="29"/>
                    </a:lnTo>
                    <a:lnTo>
                      <a:pt x="93" y="19"/>
                    </a:lnTo>
                    <a:lnTo>
                      <a:pt x="86" y="13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7" y="17"/>
                    </a:lnTo>
                    <a:lnTo>
                      <a:pt x="99" y="36"/>
                    </a:lnTo>
                    <a:lnTo>
                      <a:pt x="109" y="5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89"/>
              <p:cNvSpPr>
                <a:spLocks noChangeAspect="1"/>
              </p:cNvSpPr>
              <p:nvPr/>
            </p:nvSpPr>
            <p:spPr bwMode="auto">
              <a:xfrm>
                <a:off x="2844" y="2457"/>
                <a:ext cx="259" cy="199"/>
              </a:xfrm>
              <a:custGeom>
                <a:avLst/>
                <a:gdLst>
                  <a:gd name="T0" fmla="*/ 258 w 199"/>
                  <a:gd name="T1" fmla="*/ 161 h 152"/>
                  <a:gd name="T2" fmla="*/ 249 w 199"/>
                  <a:gd name="T3" fmla="*/ 140 h 152"/>
                  <a:gd name="T4" fmla="*/ 333 w 199"/>
                  <a:gd name="T5" fmla="*/ 126 h 152"/>
                  <a:gd name="T6" fmla="*/ 372 w 199"/>
                  <a:gd name="T7" fmla="*/ 73 h 152"/>
                  <a:gd name="T8" fmla="*/ 418 w 199"/>
                  <a:gd name="T9" fmla="*/ 21 h 152"/>
                  <a:gd name="T10" fmla="*/ 474 w 199"/>
                  <a:gd name="T11" fmla="*/ 0 h 152"/>
                  <a:gd name="T12" fmla="*/ 498 w 199"/>
                  <a:gd name="T13" fmla="*/ 41 h 152"/>
                  <a:gd name="T14" fmla="*/ 522 w 199"/>
                  <a:gd name="T15" fmla="*/ 88 h 152"/>
                  <a:gd name="T16" fmla="*/ 517 w 199"/>
                  <a:gd name="T17" fmla="*/ 151 h 152"/>
                  <a:gd name="T18" fmla="*/ 556 w 199"/>
                  <a:gd name="T19" fmla="*/ 161 h 152"/>
                  <a:gd name="T20" fmla="*/ 569 w 199"/>
                  <a:gd name="T21" fmla="*/ 182 h 152"/>
                  <a:gd name="T22" fmla="*/ 620 w 199"/>
                  <a:gd name="T23" fmla="*/ 220 h 152"/>
                  <a:gd name="T24" fmla="*/ 629 w 199"/>
                  <a:gd name="T25" fmla="*/ 249 h 152"/>
                  <a:gd name="T26" fmla="*/ 679 w 199"/>
                  <a:gd name="T27" fmla="*/ 300 h 152"/>
                  <a:gd name="T28" fmla="*/ 703 w 199"/>
                  <a:gd name="T29" fmla="*/ 333 h 152"/>
                  <a:gd name="T30" fmla="*/ 734 w 199"/>
                  <a:gd name="T31" fmla="*/ 377 h 152"/>
                  <a:gd name="T32" fmla="*/ 743 w 199"/>
                  <a:gd name="T33" fmla="*/ 398 h 152"/>
                  <a:gd name="T34" fmla="*/ 715 w 199"/>
                  <a:gd name="T35" fmla="*/ 388 h 152"/>
                  <a:gd name="T36" fmla="*/ 665 w 199"/>
                  <a:gd name="T37" fmla="*/ 386 h 152"/>
                  <a:gd name="T38" fmla="*/ 622 w 199"/>
                  <a:gd name="T39" fmla="*/ 382 h 152"/>
                  <a:gd name="T40" fmla="*/ 601 w 199"/>
                  <a:gd name="T41" fmla="*/ 399 h 152"/>
                  <a:gd name="T42" fmla="*/ 561 w 199"/>
                  <a:gd name="T43" fmla="*/ 399 h 152"/>
                  <a:gd name="T44" fmla="*/ 505 w 199"/>
                  <a:gd name="T45" fmla="*/ 423 h 152"/>
                  <a:gd name="T46" fmla="*/ 474 w 199"/>
                  <a:gd name="T47" fmla="*/ 420 h 152"/>
                  <a:gd name="T48" fmla="*/ 450 w 199"/>
                  <a:gd name="T49" fmla="*/ 458 h 152"/>
                  <a:gd name="T50" fmla="*/ 397 w 199"/>
                  <a:gd name="T51" fmla="*/ 444 h 152"/>
                  <a:gd name="T52" fmla="*/ 344 w 199"/>
                  <a:gd name="T53" fmla="*/ 427 h 152"/>
                  <a:gd name="T54" fmla="*/ 285 w 199"/>
                  <a:gd name="T55" fmla="*/ 388 h 152"/>
                  <a:gd name="T56" fmla="*/ 236 w 199"/>
                  <a:gd name="T57" fmla="*/ 449 h 152"/>
                  <a:gd name="T58" fmla="*/ 239 w 199"/>
                  <a:gd name="T59" fmla="*/ 500 h 152"/>
                  <a:gd name="T60" fmla="*/ 197 w 199"/>
                  <a:gd name="T61" fmla="*/ 495 h 152"/>
                  <a:gd name="T62" fmla="*/ 146 w 199"/>
                  <a:gd name="T63" fmla="*/ 495 h 152"/>
                  <a:gd name="T64" fmla="*/ 122 w 199"/>
                  <a:gd name="T65" fmla="*/ 515 h 152"/>
                  <a:gd name="T66" fmla="*/ 96 w 199"/>
                  <a:gd name="T67" fmla="*/ 587 h 152"/>
                  <a:gd name="T68" fmla="*/ 78 w 199"/>
                  <a:gd name="T69" fmla="*/ 522 h 152"/>
                  <a:gd name="T70" fmla="*/ 49 w 199"/>
                  <a:gd name="T71" fmla="*/ 482 h 152"/>
                  <a:gd name="T72" fmla="*/ 21 w 199"/>
                  <a:gd name="T73" fmla="*/ 431 h 152"/>
                  <a:gd name="T74" fmla="*/ 0 w 199"/>
                  <a:gd name="T75" fmla="*/ 339 h 152"/>
                  <a:gd name="T76" fmla="*/ 27 w 199"/>
                  <a:gd name="T77" fmla="*/ 284 h 152"/>
                  <a:gd name="T78" fmla="*/ 57 w 199"/>
                  <a:gd name="T79" fmla="*/ 226 h 152"/>
                  <a:gd name="T80" fmla="*/ 108 w 199"/>
                  <a:gd name="T81" fmla="*/ 211 h 152"/>
                  <a:gd name="T82" fmla="*/ 122 w 199"/>
                  <a:gd name="T83" fmla="*/ 220 h 152"/>
                  <a:gd name="T84" fmla="*/ 151 w 199"/>
                  <a:gd name="T85" fmla="*/ 216 h 152"/>
                  <a:gd name="T86" fmla="*/ 232 w 199"/>
                  <a:gd name="T87" fmla="*/ 198 h 152"/>
                  <a:gd name="T88" fmla="*/ 258 w 199"/>
                  <a:gd name="T89" fmla="*/ 161 h 15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9"/>
                  <a:gd name="T136" fmla="*/ 0 h 152"/>
                  <a:gd name="T137" fmla="*/ 199 w 199"/>
                  <a:gd name="T138" fmla="*/ 152 h 15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9" h="152">
                    <a:moveTo>
                      <a:pt x="69" y="42"/>
                    </a:moveTo>
                    <a:lnTo>
                      <a:pt x="67" y="37"/>
                    </a:lnTo>
                    <a:lnTo>
                      <a:pt x="89" y="33"/>
                    </a:lnTo>
                    <a:lnTo>
                      <a:pt x="100" y="19"/>
                    </a:lnTo>
                    <a:lnTo>
                      <a:pt x="112" y="5"/>
                    </a:lnTo>
                    <a:lnTo>
                      <a:pt x="127" y="0"/>
                    </a:lnTo>
                    <a:lnTo>
                      <a:pt x="134" y="11"/>
                    </a:lnTo>
                    <a:lnTo>
                      <a:pt x="140" y="23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2" y="47"/>
                    </a:lnTo>
                    <a:lnTo>
                      <a:pt x="166" y="57"/>
                    </a:lnTo>
                    <a:lnTo>
                      <a:pt x="168" y="65"/>
                    </a:lnTo>
                    <a:lnTo>
                      <a:pt x="182" y="78"/>
                    </a:lnTo>
                    <a:lnTo>
                      <a:pt x="188" y="86"/>
                    </a:lnTo>
                    <a:lnTo>
                      <a:pt x="197" y="98"/>
                    </a:lnTo>
                    <a:lnTo>
                      <a:pt x="199" y="103"/>
                    </a:lnTo>
                    <a:lnTo>
                      <a:pt x="191" y="101"/>
                    </a:lnTo>
                    <a:lnTo>
                      <a:pt x="178" y="100"/>
                    </a:lnTo>
                    <a:lnTo>
                      <a:pt x="167" y="99"/>
                    </a:lnTo>
                    <a:lnTo>
                      <a:pt x="161" y="104"/>
                    </a:lnTo>
                    <a:lnTo>
                      <a:pt x="150" y="104"/>
                    </a:lnTo>
                    <a:lnTo>
                      <a:pt x="135" y="110"/>
                    </a:lnTo>
                    <a:lnTo>
                      <a:pt x="127" y="109"/>
                    </a:lnTo>
                    <a:lnTo>
                      <a:pt x="121" y="119"/>
                    </a:lnTo>
                    <a:lnTo>
                      <a:pt x="106" y="115"/>
                    </a:lnTo>
                    <a:lnTo>
                      <a:pt x="92" y="111"/>
                    </a:lnTo>
                    <a:lnTo>
                      <a:pt x="76" y="101"/>
                    </a:lnTo>
                    <a:lnTo>
                      <a:pt x="63" y="117"/>
                    </a:lnTo>
                    <a:lnTo>
                      <a:pt x="64" y="130"/>
                    </a:lnTo>
                    <a:lnTo>
                      <a:pt x="52" y="129"/>
                    </a:lnTo>
                    <a:lnTo>
                      <a:pt x="39" y="129"/>
                    </a:lnTo>
                    <a:lnTo>
                      <a:pt x="32" y="134"/>
                    </a:lnTo>
                    <a:lnTo>
                      <a:pt x="26" y="152"/>
                    </a:lnTo>
                    <a:lnTo>
                      <a:pt x="21" y="136"/>
                    </a:lnTo>
                    <a:lnTo>
                      <a:pt x="13" y="125"/>
                    </a:lnTo>
                    <a:lnTo>
                      <a:pt x="5" y="112"/>
                    </a:lnTo>
                    <a:lnTo>
                      <a:pt x="0" y="88"/>
                    </a:lnTo>
                    <a:lnTo>
                      <a:pt x="7" y="74"/>
                    </a:lnTo>
                    <a:lnTo>
                      <a:pt x="15" y="59"/>
                    </a:lnTo>
                    <a:lnTo>
                      <a:pt x="29" y="55"/>
                    </a:lnTo>
                    <a:lnTo>
                      <a:pt x="32" y="57"/>
                    </a:lnTo>
                    <a:lnTo>
                      <a:pt x="40" y="56"/>
                    </a:lnTo>
                    <a:lnTo>
                      <a:pt x="62" y="51"/>
                    </a:lnTo>
                    <a:lnTo>
                      <a:pt x="69" y="4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90"/>
              <p:cNvSpPr>
                <a:spLocks noChangeAspect="1"/>
              </p:cNvSpPr>
              <p:nvPr/>
            </p:nvSpPr>
            <p:spPr bwMode="auto">
              <a:xfrm>
                <a:off x="2489" y="2452"/>
                <a:ext cx="88" cy="146"/>
              </a:xfrm>
              <a:custGeom>
                <a:avLst/>
                <a:gdLst>
                  <a:gd name="T0" fmla="*/ 236 w 67"/>
                  <a:gd name="T1" fmla="*/ 363 h 111"/>
                  <a:gd name="T2" fmla="*/ 188 w 67"/>
                  <a:gd name="T3" fmla="*/ 388 h 111"/>
                  <a:gd name="T4" fmla="*/ 144 w 67"/>
                  <a:gd name="T5" fmla="*/ 400 h 111"/>
                  <a:gd name="T6" fmla="*/ 104 w 67"/>
                  <a:gd name="T7" fmla="*/ 417 h 111"/>
                  <a:gd name="T8" fmla="*/ 64 w 67"/>
                  <a:gd name="T9" fmla="*/ 438 h 111"/>
                  <a:gd name="T10" fmla="*/ 1 w 67"/>
                  <a:gd name="T11" fmla="*/ 413 h 111"/>
                  <a:gd name="T12" fmla="*/ 24 w 67"/>
                  <a:gd name="T13" fmla="*/ 400 h 111"/>
                  <a:gd name="T14" fmla="*/ 12 w 67"/>
                  <a:gd name="T15" fmla="*/ 347 h 111"/>
                  <a:gd name="T16" fmla="*/ 0 w 67"/>
                  <a:gd name="T17" fmla="*/ 296 h 111"/>
                  <a:gd name="T18" fmla="*/ 21 w 67"/>
                  <a:gd name="T19" fmla="*/ 247 h 111"/>
                  <a:gd name="T20" fmla="*/ 38 w 67"/>
                  <a:gd name="T21" fmla="*/ 201 h 111"/>
                  <a:gd name="T22" fmla="*/ 32 w 67"/>
                  <a:gd name="T23" fmla="*/ 114 h 111"/>
                  <a:gd name="T24" fmla="*/ 28 w 67"/>
                  <a:gd name="T25" fmla="*/ 59 h 111"/>
                  <a:gd name="T26" fmla="*/ 21 w 67"/>
                  <a:gd name="T27" fmla="*/ 9 h 111"/>
                  <a:gd name="T28" fmla="*/ 95 w 67"/>
                  <a:gd name="T29" fmla="*/ 1 h 111"/>
                  <a:gd name="T30" fmla="*/ 167 w 67"/>
                  <a:gd name="T31" fmla="*/ 1 h 111"/>
                  <a:gd name="T32" fmla="*/ 183 w 67"/>
                  <a:gd name="T33" fmla="*/ 0 h 111"/>
                  <a:gd name="T34" fmla="*/ 189 w 67"/>
                  <a:gd name="T35" fmla="*/ 24 h 111"/>
                  <a:gd name="T36" fmla="*/ 210 w 67"/>
                  <a:gd name="T37" fmla="*/ 84 h 111"/>
                  <a:gd name="T38" fmla="*/ 210 w 67"/>
                  <a:gd name="T39" fmla="*/ 114 h 111"/>
                  <a:gd name="T40" fmla="*/ 215 w 67"/>
                  <a:gd name="T41" fmla="*/ 160 h 111"/>
                  <a:gd name="T42" fmla="*/ 230 w 67"/>
                  <a:gd name="T43" fmla="*/ 203 h 111"/>
                  <a:gd name="T44" fmla="*/ 230 w 67"/>
                  <a:gd name="T45" fmla="*/ 259 h 111"/>
                  <a:gd name="T46" fmla="*/ 236 w 67"/>
                  <a:gd name="T47" fmla="*/ 312 h 111"/>
                  <a:gd name="T48" fmla="*/ 263 w 67"/>
                  <a:gd name="T49" fmla="*/ 347 h 111"/>
                  <a:gd name="T50" fmla="*/ 236 w 67"/>
                  <a:gd name="T51" fmla="*/ 363 h 111"/>
                  <a:gd name="T52" fmla="*/ 210 w 67"/>
                  <a:gd name="T53" fmla="*/ 351 h 111"/>
                  <a:gd name="T54" fmla="*/ 236 w 67"/>
                  <a:gd name="T55" fmla="*/ 363 h 11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7"/>
                  <a:gd name="T85" fmla="*/ 0 h 111"/>
                  <a:gd name="T86" fmla="*/ 67 w 67"/>
                  <a:gd name="T87" fmla="*/ 111 h 11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7" h="111">
                    <a:moveTo>
                      <a:pt x="60" y="93"/>
                    </a:moveTo>
                    <a:lnTo>
                      <a:pt x="48" y="98"/>
                    </a:lnTo>
                    <a:lnTo>
                      <a:pt x="37" y="102"/>
                    </a:lnTo>
                    <a:lnTo>
                      <a:pt x="27" y="106"/>
                    </a:lnTo>
                    <a:lnTo>
                      <a:pt x="16" y="111"/>
                    </a:lnTo>
                    <a:lnTo>
                      <a:pt x="1" y="105"/>
                    </a:lnTo>
                    <a:lnTo>
                      <a:pt x="6" y="102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5" y="63"/>
                    </a:lnTo>
                    <a:lnTo>
                      <a:pt x="10" y="51"/>
                    </a:lnTo>
                    <a:lnTo>
                      <a:pt x="8" y="29"/>
                    </a:lnTo>
                    <a:lnTo>
                      <a:pt x="7" y="15"/>
                    </a:lnTo>
                    <a:lnTo>
                      <a:pt x="5" y="2"/>
                    </a:lnTo>
                    <a:lnTo>
                      <a:pt x="24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49" y="6"/>
                    </a:lnTo>
                    <a:lnTo>
                      <a:pt x="54" y="21"/>
                    </a:lnTo>
                    <a:lnTo>
                      <a:pt x="54" y="29"/>
                    </a:lnTo>
                    <a:lnTo>
                      <a:pt x="55" y="41"/>
                    </a:lnTo>
                    <a:lnTo>
                      <a:pt x="59" y="52"/>
                    </a:lnTo>
                    <a:lnTo>
                      <a:pt x="59" y="66"/>
                    </a:lnTo>
                    <a:lnTo>
                      <a:pt x="60" y="79"/>
                    </a:lnTo>
                    <a:lnTo>
                      <a:pt x="67" y="88"/>
                    </a:lnTo>
                    <a:lnTo>
                      <a:pt x="60" y="93"/>
                    </a:lnTo>
                    <a:lnTo>
                      <a:pt x="54" y="89"/>
                    </a:lnTo>
                    <a:lnTo>
                      <a:pt x="60" y="9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91"/>
              <p:cNvSpPr>
                <a:spLocks noChangeAspect="1"/>
              </p:cNvSpPr>
              <p:nvPr/>
            </p:nvSpPr>
            <p:spPr bwMode="auto">
              <a:xfrm>
                <a:off x="2254" y="2418"/>
                <a:ext cx="143" cy="121"/>
              </a:xfrm>
              <a:custGeom>
                <a:avLst/>
                <a:gdLst>
                  <a:gd name="T0" fmla="*/ 356 w 111"/>
                  <a:gd name="T1" fmla="*/ 78 h 93"/>
                  <a:gd name="T2" fmla="*/ 347 w 111"/>
                  <a:gd name="T3" fmla="*/ 101 h 93"/>
                  <a:gd name="T4" fmla="*/ 356 w 111"/>
                  <a:gd name="T5" fmla="*/ 101 h 93"/>
                  <a:gd name="T6" fmla="*/ 384 w 111"/>
                  <a:gd name="T7" fmla="*/ 159 h 93"/>
                  <a:gd name="T8" fmla="*/ 380 w 111"/>
                  <a:gd name="T9" fmla="*/ 209 h 93"/>
                  <a:gd name="T10" fmla="*/ 385 w 111"/>
                  <a:gd name="T11" fmla="*/ 220 h 93"/>
                  <a:gd name="T12" fmla="*/ 392 w 111"/>
                  <a:gd name="T13" fmla="*/ 235 h 93"/>
                  <a:gd name="T14" fmla="*/ 393 w 111"/>
                  <a:gd name="T15" fmla="*/ 258 h 93"/>
                  <a:gd name="T16" fmla="*/ 392 w 111"/>
                  <a:gd name="T17" fmla="*/ 269 h 93"/>
                  <a:gd name="T18" fmla="*/ 370 w 111"/>
                  <a:gd name="T19" fmla="*/ 276 h 93"/>
                  <a:gd name="T20" fmla="*/ 380 w 111"/>
                  <a:gd name="T21" fmla="*/ 302 h 93"/>
                  <a:gd name="T22" fmla="*/ 362 w 111"/>
                  <a:gd name="T23" fmla="*/ 324 h 93"/>
                  <a:gd name="T24" fmla="*/ 356 w 111"/>
                  <a:gd name="T25" fmla="*/ 327 h 93"/>
                  <a:gd name="T26" fmla="*/ 341 w 111"/>
                  <a:gd name="T27" fmla="*/ 332 h 93"/>
                  <a:gd name="T28" fmla="*/ 318 w 111"/>
                  <a:gd name="T29" fmla="*/ 345 h 93"/>
                  <a:gd name="T30" fmla="*/ 304 w 111"/>
                  <a:gd name="T31" fmla="*/ 332 h 93"/>
                  <a:gd name="T32" fmla="*/ 287 w 111"/>
                  <a:gd name="T33" fmla="*/ 269 h 93"/>
                  <a:gd name="T34" fmla="*/ 259 w 111"/>
                  <a:gd name="T35" fmla="*/ 269 h 93"/>
                  <a:gd name="T36" fmla="*/ 236 w 111"/>
                  <a:gd name="T37" fmla="*/ 272 h 93"/>
                  <a:gd name="T38" fmla="*/ 242 w 111"/>
                  <a:gd name="T39" fmla="*/ 232 h 93"/>
                  <a:gd name="T40" fmla="*/ 207 w 111"/>
                  <a:gd name="T41" fmla="*/ 170 h 93"/>
                  <a:gd name="T42" fmla="*/ 133 w 111"/>
                  <a:gd name="T43" fmla="*/ 190 h 93"/>
                  <a:gd name="T44" fmla="*/ 97 w 111"/>
                  <a:gd name="T45" fmla="*/ 235 h 93"/>
                  <a:gd name="T46" fmla="*/ 91 w 111"/>
                  <a:gd name="T47" fmla="*/ 212 h 93"/>
                  <a:gd name="T48" fmla="*/ 75 w 111"/>
                  <a:gd name="T49" fmla="*/ 193 h 93"/>
                  <a:gd name="T50" fmla="*/ 67 w 111"/>
                  <a:gd name="T51" fmla="*/ 183 h 93"/>
                  <a:gd name="T52" fmla="*/ 50 w 111"/>
                  <a:gd name="T53" fmla="*/ 163 h 93"/>
                  <a:gd name="T54" fmla="*/ 22 w 111"/>
                  <a:gd name="T55" fmla="*/ 131 h 93"/>
                  <a:gd name="T56" fmla="*/ 22 w 111"/>
                  <a:gd name="T57" fmla="*/ 122 h 93"/>
                  <a:gd name="T58" fmla="*/ 17 w 111"/>
                  <a:gd name="T59" fmla="*/ 124 h 93"/>
                  <a:gd name="T60" fmla="*/ 10 w 111"/>
                  <a:gd name="T61" fmla="*/ 103 h 93"/>
                  <a:gd name="T62" fmla="*/ 0 w 111"/>
                  <a:gd name="T63" fmla="*/ 108 h 93"/>
                  <a:gd name="T64" fmla="*/ 10 w 111"/>
                  <a:gd name="T65" fmla="*/ 83 h 93"/>
                  <a:gd name="T66" fmla="*/ 64 w 111"/>
                  <a:gd name="T67" fmla="*/ 64 h 93"/>
                  <a:gd name="T68" fmla="*/ 64 w 111"/>
                  <a:gd name="T69" fmla="*/ 27 h 93"/>
                  <a:gd name="T70" fmla="*/ 71 w 111"/>
                  <a:gd name="T71" fmla="*/ 0 h 93"/>
                  <a:gd name="T72" fmla="*/ 121 w 111"/>
                  <a:gd name="T73" fmla="*/ 9 h 93"/>
                  <a:gd name="T74" fmla="*/ 195 w 111"/>
                  <a:gd name="T75" fmla="*/ 16 h 93"/>
                  <a:gd name="T76" fmla="*/ 192 w 111"/>
                  <a:gd name="T77" fmla="*/ 29 h 93"/>
                  <a:gd name="T78" fmla="*/ 227 w 111"/>
                  <a:gd name="T79" fmla="*/ 29 h 93"/>
                  <a:gd name="T80" fmla="*/ 242 w 111"/>
                  <a:gd name="T81" fmla="*/ 38 h 93"/>
                  <a:gd name="T82" fmla="*/ 276 w 111"/>
                  <a:gd name="T83" fmla="*/ 35 h 93"/>
                  <a:gd name="T84" fmla="*/ 312 w 111"/>
                  <a:gd name="T85" fmla="*/ 21 h 93"/>
                  <a:gd name="T86" fmla="*/ 318 w 111"/>
                  <a:gd name="T87" fmla="*/ 12 h 93"/>
                  <a:gd name="T88" fmla="*/ 335 w 111"/>
                  <a:gd name="T89" fmla="*/ 64 h 93"/>
                  <a:gd name="T90" fmla="*/ 356 w 111"/>
                  <a:gd name="T91" fmla="*/ 78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1"/>
                  <a:gd name="T139" fmla="*/ 0 h 93"/>
                  <a:gd name="T140" fmla="*/ 111 w 111"/>
                  <a:gd name="T141" fmla="*/ 93 h 9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1" h="93">
                    <a:moveTo>
                      <a:pt x="100" y="21"/>
                    </a:moveTo>
                    <a:lnTo>
                      <a:pt x="98" y="27"/>
                    </a:lnTo>
                    <a:lnTo>
                      <a:pt x="100" y="27"/>
                    </a:lnTo>
                    <a:lnTo>
                      <a:pt x="108" y="42"/>
                    </a:lnTo>
                    <a:lnTo>
                      <a:pt x="107" y="56"/>
                    </a:lnTo>
                    <a:lnTo>
                      <a:pt x="109" y="59"/>
                    </a:lnTo>
                    <a:lnTo>
                      <a:pt x="110" y="63"/>
                    </a:lnTo>
                    <a:lnTo>
                      <a:pt x="111" y="69"/>
                    </a:lnTo>
                    <a:lnTo>
                      <a:pt x="110" y="72"/>
                    </a:lnTo>
                    <a:lnTo>
                      <a:pt x="104" y="74"/>
                    </a:lnTo>
                    <a:lnTo>
                      <a:pt x="107" y="81"/>
                    </a:lnTo>
                    <a:lnTo>
                      <a:pt x="102" y="87"/>
                    </a:lnTo>
                    <a:lnTo>
                      <a:pt x="100" y="88"/>
                    </a:lnTo>
                    <a:lnTo>
                      <a:pt x="96" y="89"/>
                    </a:lnTo>
                    <a:lnTo>
                      <a:pt x="90" y="93"/>
                    </a:lnTo>
                    <a:lnTo>
                      <a:pt x="85" y="89"/>
                    </a:lnTo>
                    <a:lnTo>
                      <a:pt x="81" y="72"/>
                    </a:lnTo>
                    <a:lnTo>
                      <a:pt x="73" y="72"/>
                    </a:lnTo>
                    <a:lnTo>
                      <a:pt x="66" y="73"/>
                    </a:lnTo>
                    <a:lnTo>
                      <a:pt x="68" y="62"/>
                    </a:lnTo>
                    <a:lnTo>
                      <a:pt x="58" y="46"/>
                    </a:lnTo>
                    <a:lnTo>
                      <a:pt x="37" y="51"/>
                    </a:lnTo>
                    <a:lnTo>
                      <a:pt x="27" y="63"/>
                    </a:lnTo>
                    <a:lnTo>
                      <a:pt x="26" y="57"/>
                    </a:lnTo>
                    <a:lnTo>
                      <a:pt x="21" y="52"/>
                    </a:lnTo>
                    <a:lnTo>
                      <a:pt x="19" y="49"/>
                    </a:lnTo>
                    <a:lnTo>
                      <a:pt x="14" y="44"/>
                    </a:lnTo>
                    <a:lnTo>
                      <a:pt x="6" y="35"/>
                    </a:lnTo>
                    <a:lnTo>
                      <a:pt x="6" y="32"/>
                    </a:lnTo>
                    <a:lnTo>
                      <a:pt x="5" y="33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3" y="22"/>
                    </a:lnTo>
                    <a:lnTo>
                      <a:pt x="18" y="17"/>
                    </a:lnTo>
                    <a:lnTo>
                      <a:pt x="18" y="7"/>
                    </a:lnTo>
                    <a:lnTo>
                      <a:pt x="20" y="0"/>
                    </a:lnTo>
                    <a:lnTo>
                      <a:pt x="34" y="2"/>
                    </a:lnTo>
                    <a:lnTo>
                      <a:pt x="55" y="4"/>
                    </a:lnTo>
                    <a:lnTo>
                      <a:pt x="54" y="8"/>
                    </a:lnTo>
                    <a:lnTo>
                      <a:pt x="64" y="8"/>
                    </a:lnTo>
                    <a:lnTo>
                      <a:pt x="68" y="10"/>
                    </a:lnTo>
                    <a:lnTo>
                      <a:pt x="78" y="9"/>
                    </a:lnTo>
                    <a:lnTo>
                      <a:pt x="88" y="5"/>
                    </a:lnTo>
                    <a:lnTo>
                      <a:pt x="90" y="3"/>
                    </a:lnTo>
                    <a:lnTo>
                      <a:pt x="95" y="17"/>
                    </a:lnTo>
                    <a:lnTo>
                      <a:pt x="100" y="2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92"/>
              <p:cNvSpPr>
                <a:spLocks noChangeAspect="1"/>
              </p:cNvSpPr>
              <p:nvPr/>
            </p:nvSpPr>
            <p:spPr bwMode="auto">
              <a:xfrm>
                <a:off x="2219" y="2418"/>
                <a:ext cx="60" cy="39"/>
              </a:xfrm>
              <a:custGeom>
                <a:avLst/>
                <a:gdLst>
                  <a:gd name="T0" fmla="*/ 89 w 46"/>
                  <a:gd name="T1" fmla="*/ 78 h 29"/>
                  <a:gd name="T2" fmla="*/ 85 w 46"/>
                  <a:gd name="T3" fmla="*/ 98 h 29"/>
                  <a:gd name="T4" fmla="*/ 95 w 46"/>
                  <a:gd name="T5" fmla="*/ 114 h 29"/>
                  <a:gd name="T6" fmla="*/ 97 w 46"/>
                  <a:gd name="T7" fmla="*/ 126 h 29"/>
                  <a:gd name="T8" fmla="*/ 111 w 46"/>
                  <a:gd name="T9" fmla="*/ 98 h 29"/>
                  <a:gd name="T10" fmla="*/ 166 w 46"/>
                  <a:gd name="T11" fmla="*/ 75 h 29"/>
                  <a:gd name="T12" fmla="*/ 166 w 46"/>
                  <a:gd name="T13" fmla="*/ 30 h 29"/>
                  <a:gd name="T14" fmla="*/ 173 w 46"/>
                  <a:gd name="T15" fmla="*/ 0 h 29"/>
                  <a:gd name="T16" fmla="*/ 124 w 46"/>
                  <a:gd name="T17" fmla="*/ 1 h 29"/>
                  <a:gd name="T18" fmla="*/ 74 w 46"/>
                  <a:gd name="T19" fmla="*/ 9 h 29"/>
                  <a:gd name="T20" fmla="*/ 0 w 46"/>
                  <a:gd name="T21" fmla="*/ 22 h 29"/>
                  <a:gd name="T22" fmla="*/ 29 w 46"/>
                  <a:gd name="T23" fmla="*/ 27 h 29"/>
                  <a:gd name="T24" fmla="*/ 21 w 46"/>
                  <a:gd name="T25" fmla="*/ 40 h 29"/>
                  <a:gd name="T26" fmla="*/ 50 w 46"/>
                  <a:gd name="T27" fmla="*/ 48 h 29"/>
                  <a:gd name="T28" fmla="*/ 46 w 46"/>
                  <a:gd name="T29" fmla="*/ 56 h 29"/>
                  <a:gd name="T30" fmla="*/ 89 w 46"/>
                  <a:gd name="T31" fmla="*/ 54 h 29"/>
                  <a:gd name="T32" fmla="*/ 97 w 46"/>
                  <a:gd name="T33" fmla="*/ 63 h 29"/>
                  <a:gd name="T34" fmla="*/ 67 w 46"/>
                  <a:gd name="T35" fmla="*/ 73 h 29"/>
                  <a:gd name="T36" fmla="*/ 89 w 46"/>
                  <a:gd name="T37" fmla="*/ 78 h 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"/>
                  <a:gd name="T58" fmla="*/ 0 h 29"/>
                  <a:gd name="T59" fmla="*/ 46 w 46"/>
                  <a:gd name="T60" fmla="*/ 29 h 2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" h="29">
                    <a:moveTo>
                      <a:pt x="24" y="18"/>
                    </a:moveTo>
                    <a:lnTo>
                      <a:pt x="22" y="22"/>
                    </a:lnTo>
                    <a:lnTo>
                      <a:pt x="25" y="26"/>
                    </a:lnTo>
                    <a:lnTo>
                      <a:pt x="26" y="29"/>
                    </a:lnTo>
                    <a:lnTo>
                      <a:pt x="29" y="22"/>
                    </a:lnTo>
                    <a:lnTo>
                      <a:pt x="44" y="17"/>
                    </a:lnTo>
                    <a:lnTo>
                      <a:pt x="44" y="7"/>
                    </a:lnTo>
                    <a:lnTo>
                      <a:pt x="46" y="0"/>
                    </a:lnTo>
                    <a:lnTo>
                      <a:pt x="33" y="1"/>
                    </a:lnTo>
                    <a:lnTo>
                      <a:pt x="20" y="2"/>
                    </a:lnTo>
                    <a:lnTo>
                      <a:pt x="0" y="5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13" y="11"/>
                    </a:lnTo>
                    <a:lnTo>
                      <a:pt x="12" y="13"/>
                    </a:lnTo>
                    <a:lnTo>
                      <a:pt x="24" y="12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93"/>
              <p:cNvSpPr>
                <a:spLocks noChangeAspect="1"/>
              </p:cNvSpPr>
              <p:nvPr/>
            </p:nvSpPr>
            <p:spPr bwMode="auto">
              <a:xfrm>
                <a:off x="2384" y="2462"/>
                <a:ext cx="117" cy="146"/>
              </a:xfrm>
              <a:custGeom>
                <a:avLst/>
                <a:gdLst>
                  <a:gd name="T0" fmla="*/ 184 w 91"/>
                  <a:gd name="T1" fmla="*/ 28 h 110"/>
                  <a:gd name="T2" fmla="*/ 158 w 91"/>
                  <a:gd name="T3" fmla="*/ 16 h 110"/>
                  <a:gd name="T4" fmla="*/ 126 w 91"/>
                  <a:gd name="T5" fmla="*/ 27 h 110"/>
                  <a:gd name="T6" fmla="*/ 121 w 91"/>
                  <a:gd name="T7" fmla="*/ 0 h 110"/>
                  <a:gd name="T8" fmla="*/ 98 w 91"/>
                  <a:gd name="T9" fmla="*/ 16 h 110"/>
                  <a:gd name="T10" fmla="*/ 75 w 91"/>
                  <a:gd name="T11" fmla="*/ 36 h 110"/>
                  <a:gd name="T12" fmla="*/ 39 w 91"/>
                  <a:gd name="T13" fmla="*/ 21 h 110"/>
                  <a:gd name="T14" fmla="*/ 28 w 91"/>
                  <a:gd name="T15" fmla="*/ 36 h 110"/>
                  <a:gd name="T16" fmla="*/ 24 w 91"/>
                  <a:gd name="T17" fmla="*/ 88 h 110"/>
                  <a:gd name="T18" fmla="*/ 31 w 91"/>
                  <a:gd name="T19" fmla="*/ 102 h 110"/>
                  <a:gd name="T20" fmla="*/ 36 w 91"/>
                  <a:gd name="T21" fmla="*/ 117 h 110"/>
                  <a:gd name="T22" fmla="*/ 39 w 91"/>
                  <a:gd name="T23" fmla="*/ 143 h 110"/>
                  <a:gd name="T24" fmla="*/ 36 w 91"/>
                  <a:gd name="T25" fmla="*/ 155 h 110"/>
                  <a:gd name="T26" fmla="*/ 13 w 91"/>
                  <a:gd name="T27" fmla="*/ 163 h 110"/>
                  <a:gd name="T28" fmla="*/ 24 w 91"/>
                  <a:gd name="T29" fmla="*/ 192 h 110"/>
                  <a:gd name="T30" fmla="*/ 8 w 91"/>
                  <a:gd name="T31" fmla="*/ 216 h 110"/>
                  <a:gd name="T32" fmla="*/ 0 w 91"/>
                  <a:gd name="T33" fmla="*/ 224 h 110"/>
                  <a:gd name="T34" fmla="*/ 0 w 91"/>
                  <a:gd name="T35" fmla="*/ 287 h 110"/>
                  <a:gd name="T36" fmla="*/ 0 w 91"/>
                  <a:gd name="T37" fmla="*/ 301 h 110"/>
                  <a:gd name="T38" fmla="*/ 36 w 91"/>
                  <a:gd name="T39" fmla="*/ 338 h 110"/>
                  <a:gd name="T40" fmla="*/ 59 w 91"/>
                  <a:gd name="T41" fmla="*/ 366 h 110"/>
                  <a:gd name="T42" fmla="*/ 50 w 91"/>
                  <a:gd name="T43" fmla="*/ 453 h 110"/>
                  <a:gd name="T44" fmla="*/ 121 w 91"/>
                  <a:gd name="T45" fmla="*/ 429 h 110"/>
                  <a:gd name="T46" fmla="*/ 185 w 91"/>
                  <a:gd name="T47" fmla="*/ 394 h 110"/>
                  <a:gd name="T48" fmla="*/ 172 w 91"/>
                  <a:gd name="T49" fmla="*/ 394 h 110"/>
                  <a:gd name="T50" fmla="*/ 243 w 91"/>
                  <a:gd name="T51" fmla="*/ 392 h 110"/>
                  <a:gd name="T52" fmla="*/ 203 w 91"/>
                  <a:gd name="T53" fmla="*/ 392 h 110"/>
                  <a:gd name="T54" fmla="*/ 248 w 91"/>
                  <a:gd name="T55" fmla="*/ 388 h 110"/>
                  <a:gd name="T56" fmla="*/ 282 w 91"/>
                  <a:gd name="T57" fmla="*/ 392 h 110"/>
                  <a:gd name="T58" fmla="*/ 288 w 91"/>
                  <a:gd name="T59" fmla="*/ 400 h 110"/>
                  <a:gd name="T60" fmla="*/ 306 w 91"/>
                  <a:gd name="T61" fmla="*/ 388 h 110"/>
                  <a:gd name="T62" fmla="*/ 296 w 91"/>
                  <a:gd name="T63" fmla="*/ 329 h 110"/>
                  <a:gd name="T64" fmla="*/ 284 w 91"/>
                  <a:gd name="T65" fmla="*/ 276 h 110"/>
                  <a:gd name="T66" fmla="*/ 305 w 91"/>
                  <a:gd name="T67" fmla="*/ 227 h 110"/>
                  <a:gd name="T68" fmla="*/ 319 w 91"/>
                  <a:gd name="T69" fmla="*/ 178 h 110"/>
                  <a:gd name="T70" fmla="*/ 312 w 91"/>
                  <a:gd name="T71" fmla="*/ 86 h 110"/>
                  <a:gd name="T72" fmla="*/ 261 w 91"/>
                  <a:gd name="T73" fmla="*/ 54 h 110"/>
                  <a:gd name="T74" fmla="*/ 210 w 91"/>
                  <a:gd name="T75" fmla="*/ 72 h 110"/>
                  <a:gd name="T76" fmla="*/ 184 w 91"/>
                  <a:gd name="T77" fmla="*/ 28 h 1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1"/>
                  <a:gd name="T118" fmla="*/ 0 h 110"/>
                  <a:gd name="T119" fmla="*/ 91 w 91"/>
                  <a:gd name="T120" fmla="*/ 110 h 11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1" h="110">
                    <a:moveTo>
                      <a:pt x="52" y="7"/>
                    </a:moveTo>
                    <a:lnTo>
                      <a:pt x="45" y="4"/>
                    </a:lnTo>
                    <a:lnTo>
                      <a:pt x="36" y="6"/>
                    </a:lnTo>
                    <a:lnTo>
                      <a:pt x="34" y="0"/>
                    </a:lnTo>
                    <a:lnTo>
                      <a:pt x="28" y="4"/>
                    </a:lnTo>
                    <a:lnTo>
                      <a:pt x="21" y="8"/>
                    </a:lnTo>
                    <a:lnTo>
                      <a:pt x="11" y="5"/>
                    </a:lnTo>
                    <a:lnTo>
                      <a:pt x="8" y="8"/>
                    </a:lnTo>
                    <a:lnTo>
                      <a:pt x="7" y="22"/>
                    </a:lnTo>
                    <a:lnTo>
                      <a:pt x="9" y="25"/>
                    </a:lnTo>
                    <a:lnTo>
                      <a:pt x="10" y="29"/>
                    </a:lnTo>
                    <a:lnTo>
                      <a:pt x="11" y="35"/>
                    </a:lnTo>
                    <a:lnTo>
                      <a:pt x="10" y="38"/>
                    </a:lnTo>
                    <a:lnTo>
                      <a:pt x="4" y="40"/>
                    </a:lnTo>
                    <a:lnTo>
                      <a:pt x="7" y="47"/>
                    </a:lnTo>
                    <a:lnTo>
                      <a:pt x="2" y="53"/>
                    </a:lnTo>
                    <a:lnTo>
                      <a:pt x="0" y="54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0" y="82"/>
                    </a:lnTo>
                    <a:lnTo>
                      <a:pt x="17" y="89"/>
                    </a:lnTo>
                    <a:lnTo>
                      <a:pt x="14" y="110"/>
                    </a:lnTo>
                    <a:lnTo>
                      <a:pt x="34" y="104"/>
                    </a:lnTo>
                    <a:lnTo>
                      <a:pt x="53" y="96"/>
                    </a:lnTo>
                    <a:lnTo>
                      <a:pt x="49" y="96"/>
                    </a:lnTo>
                    <a:lnTo>
                      <a:pt x="69" y="95"/>
                    </a:lnTo>
                    <a:lnTo>
                      <a:pt x="58" y="95"/>
                    </a:lnTo>
                    <a:lnTo>
                      <a:pt x="71" y="94"/>
                    </a:lnTo>
                    <a:lnTo>
                      <a:pt x="80" y="95"/>
                    </a:lnTo>
                    <a:lnTo>
                      <a:pt x="82" y="97"/>
                    </a:lnTo>
                    <a:lnTo>
                      <a:pt x="87" y="94"/>
                    </a:lnTo>
                    <a:lnTo>
                      <a:pt x="84" y="80"/>
                    </a:lnTo>
                    <a:lnTo>
                      <a:pt x="81" y="67"/>
                    </a:lnTo>
                    <a:lnTo>
                      <a:pt x="86" y="55"/>
                    </a:lnTo>
                    <a:lnTo>
                      <a:pt x="91" y="43"/>
                    </a:lnTo>
                    <a:lnTo>
                      <a:pt x="89" y="21"/>
                    </a:lnTo>
                    <a:lnTo>
                      <a:pt x="75" y="13"/>
                    </a:lnTo>
                    <a:lnTo>
                      <a:pt x="60" y="17"/>
                    </a:lnTo>
                    <a:lnTo>
                      <a:pt x="52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94"/>
              <p:cNvSpPr>
                <a:spLocks noChangeAspect="1"/>
              </p:cNvSpPr>
              <p:nvPr/>
            </p:nvSpPr>
            <p:spPr bwMode="auto">
              <a:xfrm>
                <a:off x="2288" y="2478"/>
                <a:ext cx="60" cy="70"/>
              </a:xfrm>
              <a:custGeom>
                <a:avLst/>
                <a:gdLst>
                  <a:gd name="T0" fmla="*/ 173 w 46"/>
                  <a:gd name="T1" fmla="*/ 103 h 53"/>
                  <a:gd name="T2" fmla="*/ 145 w 46"/>
                  <a:gd name="T3" fmla="*/ 151 h 53"/>
                  <a:gd name="T4" fmla="*/ 123 w 46"/>
                  <a:gd name="T5" fmla="*/ 192 h 53"/>
                  <a:gd name="T6" fmla="*/ 97 w 46"/>
                  <a:gd name="T7" fmla="*/ 213 h 53"/>
                  <a:gd name="T8" fmla="*/ 39 w 46"/>
                  <a:gd name="T9" fmla="*/ 186 h 53"/>
                  <a:gd name="T10" fmla="*/ 50 w 46"/>
                  <a:gd name="T11" fmla="*/ 168 h 53"/>
                  <a:gd name="T12" fmla="*/ 38 w 46"/>
                  <a:gd name="T13" fmla="*/ 161 h 53"/>
                  <a:gd name="T14" fmla="*/ 1 w 46"/>
                  <a:gd name="T15" fmla="*/ 114 h 53"/>
                  <a:gd name="T16" fmla="*/ 21 w 46"/>
                  <a:gd name="T17" fmla="*/ 102 h 53"/>
                  <a:gd name="T18" fmla="*/ 0 w 46"/>
                  <a:gd name="T19" fmla="*/ 92 h 53"/>
                  <a:gd name="T20" fmla="*/ 16 w 46"/>
                  <a:gd name="T21" fmla="*/ 78 h 53"/>
                  <a:gd name="T22" fmla="*/ 0 w 46"/>
                  <a:gd name="T23" fmla="*/ 66 h 53"/>
                  <a:gd name="T24" fmla="*/ 38 w 46"/>
                  <a:gd name="T25" fmla="*/ 21 h 53"/>
                  <a:gd name="T26" fmla="*/ 116 w 46"/>
                  <a:gd name="T27" fmla="*/ 0 h 53"/>
                  <a:gd name="T28" fmla="*/ 153 w 46"/>
                  <a:gd name="T29" fmla="*/ 65 h 53"/>
                  <a:gd name="T30" fmla="*/ 147 w 46"/>
                  <a:gd name="T31" fmla="*/ 110 h 53"/>
                  <a:gd name="T32" fmla="*/ 173 w 46"/>
                  <a:gd name="T33" fmla="*/ 10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3"/>
                  <a:gd name="T53" fmla="*/ 46 w 46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3">
                    <a:moveTo>
                      <a:pt x="46" y="26"/>
                    </a:moveTo>
                    <a:lnTo>
                      <a:pt x="38" y="37"/>
                    </a:lnTo>
                    <a:lnTo>
                      <a:pt x="32" y="48"/>
                    </a:lnTo>
                    <a:lnTo>
                      <a:pt x="26" y="53"/>
                    </a:lnTo>
                    <a:lnTo>
                      <a:pt x="11" y="46"/>
                    </a:lnTo>
                    <a:lnTo>
                      <a:pt x="13" y="42"/>
                    </a:lnTo>
                    <a:lnTo>
                      <a:pt x="10" y="40"/>
                    </a:lnTo>
                    <a:lnTo>
                      <a:pt x="1" y="28"/>
                    </a:lnTo>
                    <a:lnTo>
                      <a:pt x="5" y="25"/>
                    </a:lnTo>
                    <a:lnTo>
                      <a:pt x="0" y="23"/>
                    </a:lnTo>
                    <a:lnTo>
                      <a:pt x="4" y="20"/>
                    </a:lnTo>
                    <a:lnTo>
                      <a:pt x="0" y="17"/>
                    </a:lnTo>
                    <a:lnTo>
                      <a:pt x="10" y="5"/>
                    </a:lnTo>
                    <a:lnTo>
                      <a:pt x="31" y="0"/>
                    </a:lnTo>
                    <a:lnTo>
                      <a:pt x="41" y="16"/>
                    </a:lnTo>
                    <a:lnTo>
                      <a:pt x="39" y="27"/>
                    </a:lnTo>
                    <a:lnTo>
                      <a:pt x="46" y="2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95"/>
              <p:cNvSpPr>
                <a:spLocks noChangeAspect="1"/>
              </p:cNvSpPr>
              <p:nvPr/>
            </p:nvSpPr>
            <p:spPr bwMode="auto">
              <a:xfrm>
                <a:off x="2550" y="2452"/>
                <a:ext cx="35" cy="117"/>
              </a:xfrm>
              <a:custGeom>
                <a:avLst/>
                <a:gdLst>
                  <a:gd name="T0" fmla="*/ 49 w 27"/>
                  <a:gd name="T1" fmla="*/ 9 h 88"/>
                  <a:gd name="T2" fmla="*/ 0 w 27"/>
                  <a:gd name="T3" fmla="*/ 0 h 88"/>
                  <a:gd name="T4" fmla="*/ 8 w 27"/>
                  <a:gd name="T5" fmla="*/ 27 h 88"/>
                  <a:gd name="T6" fmla="*/ 27 w 27"/>
                  <a:gd name="T7" fmla="*/ 86 h 88"/>
                  <a:gd name="T8" fmla="*/ 27 w 27"/>
                  <a:gd name="T9" fmla="*/ 122 h 88"/>
                  <a:gd name="T10" fmla="*/ 29 w 27"/>
                  <a:gd name="T11" fmla="*/ 172 h 88"/>
                  <a:gd name="T12" fmla="*/ 45 w 27"/>
                  <a:gd name="T13" fmla="*/ 215 h 88"/>
                  <a:gd name="T14" fmla="*/ 45 w 27"/>
                  <a:gd name="T15" fmla="*/ 275 h 88"/>
                  <a:gd name="T16" fmla="*/ 49 w 27"/>
                  <a:gd name="T17" fmla="*/ 328 h 88"/>
                  <a:gd name="T18" fmla="*/ 74 w 27"/>
                  <a:gd name="T19" fmla="*/ 366 h 88"/>
                  <a:gd name="T20" fmla="*/ 97 w 27"/>
                  <a:gd name="T21" fmla="*/ 358 h 88"/>
                  <a:gd name="T22" fmla="*/ 97 w 27"/>
                  <a:gd name="T23" fmla="*/ 304 h 88"/>
                  <a:gd name="T24" fmla="*/ 96 w 27"/>
                  <a:gd name="T25" fmla="*/ 243 h 88"/>
                  <a:gd name="T26" fmla="*/ 96 w 27"/>
                  <a:gd name="T27" fmla="*/ 191 h 88"/>
                  <a:gd name="T28" fmla="*/ 87 w 27"/>
                  <a:gd name="T29" fmla="*/ 138 h 88"/>
                  <a:gd name="T30" fmla="*/ 83 w 27"/>
                  <a:gd name="T31" fmla="*/ 85 h 88"/>
                  <a:gd name="T32" fmla="*/ 51 w 27"/>
                  <a:gd name="T33" fmla="*/ 41 h 88"/>
                  <a:gd name="T34" fmla="*/ 58 w 27"/>
                  <a:gd name="T35" fmla="*/ 9 h 88"/>
                  <a:gd name="T36" fmla="*/ 49 w 27"/>
                  <a:gd name="T37" fmla="*/ 9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"/>
                  <a:gd name="T58" fmla="*/ 0 h 88"/>
                  <a:gd name="T59" fmla="*/ 27 w 27"/>
                  <a:gd name="T60" fmla="*/ 88 h 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" h="88">
                    <a:moveTo>
                      <a:pt x="13" y="2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7" y="21"/>
                    </a:lnTo>
                    <a:lnTo>
                      <a:pt x="7" y="29"/>
                    </a:lnTo>
                    <a:lnTo>
                      <a:pt x="8" y="41"/>
                    </a:lnTo>
                    <a:lnTo>
                      <a:pt x="12" y="52"/>
                    </a:lnTo>
                    <a:lnTo>
                      <a:pt x="12" y="66"/>
                    </a:lnTo>
                    <a:lnTo>
                      <a:pt x="13" y="79"/>
                    </a:lnTo>
                    <a:lnTo>
                      <a:pt x="20" y="88"/>
                    </a:lnTo>
                    <a:lnTo>
                      <a:pt x="27" y="86"/>
                    </a:lnTo>
                    <a:lnTo>
                      <a:pt x="27" y="73"/>
                    </a:lnTo>
                    <a:lnTo>
                      <a:pt x="26" y="59"/>
                    </a:lnTo>
                    <a:lnTo>
                      <a:pt x="26" y="46"/>
                    </a:lnTo>
                    <a:lnTo>
                      <a:pt x="24" y="33"/>
                    </a:lnTo>
                    <a:lnTo>
                      <a:pt x="22" y="20"/>
                    </a:lnTo>
                    <a:lnTo>
                      <a:pt x="14" y="10"/>
                    </a:lnTo>
                    <a:lnTo>
                      <a:pt x="16" y="2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96"/>
              <p:cNvSpPr>
                <a:spLocks noChangeAspect="1"/>
              </p:cNvSpPr>
              <p:nvPr/>
            </p:nvSpPr>
            <p:spPr bwMode="auto">
              <a:xfrm>
                <a:off x="2384" y="1859"/>
                <a:ext cx="403" cy="408"/>
              </a:xfrm>
              <a:custGeom>
                <a:avLst/>
                <a:gdLst>
                  <a:gd name="T0" fmla="*/ 8 w 310"/>
                  <a:gd name="T1" fmla="*/ 647 h 309"/>
                  <a:gd name="T2" fmla="*/ 55 w 310"/>
                  <a:gd name="T3" fmla="*/ 712 h 309"/>
                  <a:gd name="T4" fmla="*/ 160 w 310"/>
                  <a:gd name="T5" fmla="*/ 795 h 309"/>
                  <a:gd name="T6" fmla="*/ 257 w 310"/>
                  <a:gd name="T7" fmla="*/ 865 h 309"/>
                  <a:gd name="T8" fmla="*/ 337 w 310"/>
                  <a:gd name="T9" fmla="*/ 936 h 309"/>
                  <a:gd name="T10" fmla="*/ 422 w 310"/>
                  <a:gd name="T11" fmla="*/ 1005 h 309"/>
                  <a:gd name="T12" fmla="*/ 506 w 310"/>
                  <a:gd name="T13" fmla="*/ 1072 h 309"/>
                  <a:gd name="T14" fmla="*/ 545 w 310"/>
                  <a:gd name="T15" fmla="*/ 1126 h 309"/>
                  <a:gd name="T16" fmla="*/ 658 w 310"/>
                  <a:gd name="T17" fmla="*/ 1187 h 309"/>
                  <a:gd name="T18" fmla="*/ 720 w 310"/>
                  <a:gd name="T19" fmla="*/ 1241 h 309"/>
                  <a:gd name="T20" fmla="*/ 807 w 310"/>
                  <a:gd name="T21" fmla="*/ 1217 h 309"/>
                  <a:gd name="T22" fmla="*/ 900 w 310"/>
                  <a:gd name="T23" fmla="*/ 1126 h 309"/>
                  <a:gd name="T24" fmla="*/ 1027 w 310"/>
                  <a:gd name="T25" fmla="*/ 1033 h 309"/>
                  <a:gd name="T26" fmla="*/ 1150 w 310"/>
                  <a:gd name="T27" fmla="*/ 936 h 309"/>
                  <a:gd name="T28" fmla="*/ 1063 w 310"/>
                  <a:gd name="T29" fmla="*/ 865 h 309"/>
                  <a:gd name="T30" fmla="*/ 1002 w 310"/>
                  <a:gd name="T31" fmla="*/ 750 h 309"/>
                  <a:gd name="T32" fmla="*/ 1027 w 310"/>
                  <a:gd name="T33" fmla="*/ 647 h 309"/>
                  <a:gd name="T34" fmla="*/ 998 w 310"/>
                  <a:gd name="T35" fmla="*/ 486 h 309"/>
                  <a:gd name="T36" fmla="*/ 991 w 310"/>
                  <a:gd name="T37" fmla="*/ 401 h 309"/>
                  <a:gd name="T38" fmla="*/ 931 w 310"/>
                  <a:gd name="T39" fmla="*/ 279 h 309"/>
                  <a:gd name="T40" fmla="*/ 914 w 310"/>
                  <a:gd name="T41" fmla="*/ 164 h 309"/>
                  <a:gd name="T42" fmla="*/ 931 w 310"/>
                  <a:gd name="T43" fmla="*/ 21 h 309"/>
                  <a:gd name="T44" fmla="*/ 863 w 310"/>
                  <a:gd name="T45" fmla="*/ 0 h 309"/>
                  <a:gd name="T46" fmla="*/ 757 w 310"/>
                  <a:gd name="T47" fmla="*/ 9 h 309"/>
                  <a:gd name="T48" fmla="*/ 636 w 310"/>
                  <a:gd name="T49" fmla="*/ 12 h 309"/>
                  <a:gd name="T50" fmla="*/ 494 w 310"/>
                  <a:gd name="T51" fmla="*/ 55 h 309"/>
                  <a:gd name="T52" fmla="*/ 417 w 310"/>
                  <a:gd name="T53" fmla="*/ 96 h 309"/>
                  <a:gd name="T54" fmla="*/ 373 w 310"/>
                  <a:gd name="T55" fmla="*/ 141 h 309"/>
                  <a:gd name="T56" fmla="*/ 389 w 310"/>
                  <a:gd name="T57" fmla="*/ 246 h 309"/>
                  <a:gd name="T58" fmla="*/ 417 w 310"/>
                  <a:gd name="T59" fmla="*/ 325 h 309"/>
                  <a:gd name="T60" fmla="*/ 278 w 310"/>
                  <a:gd name="T61" fmla="*/ 364 h 309"/>
                  <a:gd name="T62" fmla="*/ 247 w 310"/>
                  <a:gd name="T63" fmla="*/ 436 h 309"/>
                  <a:gd name="T64" fmla="*/ 156 w 310"/>
                  <a:gd name="T65" fmla="*/ 490 h 309"/>
                  <a:gd name="T66" fmla="*/ 64 w 310"/>
                  <a:gd name="T67" fmla="*/ 539 h 30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0"/>
                  <a:gd name="T103" fmla="*/ 0 h 309"/>
                  <a:gd name="T104" fmla="*/ 310 w 310"/>
                  <a:gd name="T105" fmla="*/ 309 h 30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0" h="309">
                    <a:moveTo>
                      <a:pt x="5" y="141"/>
                    </a:moveTo>
                    <a:lnTo>
                      <a:pt x="2" y="161"/>
                    </a:lnTo>
                    <a:lnTo>
                      <a:pt x="0" y="168"/>
                    </a:lnTo>
                    <a:lnTo>
                      <a:pt x="15" y="177"/>
                    </a:lnTo>
                    <a:lnTo>
                      <a:pt x="29" y="187"/>
                    </a:lnTo>
                    <a:lnTo>
                      <a:pt x="43" y="198"/>
                    </a:lnTo>
                    <a:lnTo>
                      <a:pt x="58" y="207"/>
                    </a:lnTo>
                    <a:lnTo>
                      <a:pt x="69" y="216"/>
                    </a:lnTo>
                    <a:lnTo>
                      <a:pt x="81" y="225"/>
                    </a:lnTo>
                    <a:lnTo>
                      <a:pt x="91" y="233"/>
                    </a:lnTo>
                    <a:lnTo>
                      <a:pt x="102" y="242"/>
                    </a:lnTo>
                    <a:lnTo>
                      <a:pt x="114" y="250"/>
                    </a:lnTo>
                    <a:lnTo>
                      <a:pt x="125" y="259"/>
                    </a:lnTo>
                    <a:lnTo>
                      <a:pt x="136" y="267"/>
                    </a:lnTo>
                    <a:lnTo>
                      <a:pt x="147" y="275"/>
                    </a:lnTo>
                    <a:lnTo>
                      <a:pt x="147" y="280"/>
                    </a:lnTo>
                    <a:lnTo>
                      <a:pt x="156" y="288"/>
                    </a:lnTo>
                    <a:lnTo>
                      <a:pt x="177" y="296"/>
                    </a:lnTo>
                    <a:lnTo>
                      <a:pt x="177" y="309"/>
                    </a:lnTo>
                    <a:lnTo>
                      <a:pt x="194" y="309"/>
                    </a:lnTo>
                    <a:lnTo>
                      <a:pt x="206" y="307"/>
                    </a:lnTo>
                    <a:lnTo>
                      <a:pt x="218" y="304"/>
                    </a:lnTo>
                    <a:lnTo>
                      <a:pt x="231" y="292"/>
                    </a:lnTo>
                    <a:lnTo>
                      <a:pt x="242" y="280"/>
                    </a:lnTo>
                    <a:lnTo>
                      <a:pt x="260" y="268"/>
                    </a:lnTo>
                    <a:lnTo>
                      <a:pt x="277" y="257"/>
                    </a:lnTo>
                    <a:lnTo>
                      <a:pt x="293" y="245"/>
                    </a:lnTo>
                    <a:lnTo>
                      <a:pt x="310" y="233"/>
                    </a:lnTo>
                    <a:lnTo>
                      <a:pt x="303" y="219"/>
                    </a:lnTo>
                    <a:lnTo>
                      <a:pt x="286" y="216"/>
                    </a:lnTo>
                    <a:lnTo>
                      <a:pt x="280" y="202"/>
                    </a:lnTo>
                    <a:lnTo>
                      <a:pt x="270" y="187"/>
                    </a:lnTo>
                    <a:lnTo>
                      <a:pt x="277" y="181"/>
                    </a:lnTo>
                    <a:lnTo>
                      <a:pt x="277" y="161"/>
                    </a:lnTo>
                    <a:lnTo>
                      <a:pt x="277" y="141"/>
                    </a:lnTo>
                    <a:lnTo>
                      <a:pt x="269" y="121"/>
                    </a:lnTo>
                    <a:lnTo>
                      <a:pt x="270" y="116"/>
                    </a:lnTo>
                    <a:lnTo>
                      <a:pt x="267" y="100"/>
                    </a:lnTo>
                    <a:lnTo>
                      <a:pt x="263" y="83"/>
                    </a:lnTo>
                    <a:lnTo>
                      <a:pt x="251" y="70"/>
                    </a:lnTo>
                    <a:lnTo>
                      <a:pt x="239" y="54"/>
                    </a:lnTo>
                    <a:lnTo>
                      <a:pt x="246" y="41"/>
                    </a:lnTo>
                    <a:lnTo>
                      <a:pt x="252" y="29"/>
                    </a:lnTo>
                    <a:lnTo>
                      <a:pt x="251" y="5"/>
                    </a:lnTo>
                    <a:lnTo>
                      <a:pt x="254" y="0"/>
                    </a:lnTo>
                    <a:lnTo>
                      <a:pt x="232" y="0"/>
                    </a:lnTo>
                    <a:lnTo>
                      <a:pt x="220" y="0"/>
                    </a:lnTo>
                    <a:lnTo>
                      <a:pt x="204" y="2"/>
                    </a:lnTo>
                    <a:lnTo>
                      <a:pt x="187" y="3"/>
                    </a:lnTo>
                    <a:lnTo>
                      <a:pt x="171" y="3"/>
                    </a:lnTo>
                    <a:lnTo>
                      <a:pt x="152" y="8"/>
                    </a:lnTo>
                    <a:lnTo>
                      <a:pt x="133" y="14"/>
                    </a:lnTo>
                    <a:lnTo>
                      <a:pt x="126" y="18"/>
                    </a:lnTo>
                    <a:lnTo>
                      <a:pt x="112" y="24"/>
                    </a:lnTo>
                    <a:lnTo>
                      <a:pt x="98" y="32"/>
                    </a:lnTo>
                    <a:lnTo>
                      <a:pt x="101" y="35"/>
                    </a:lnTo>
                    <a:lnTo>
                      <a:pt x="103" y="48"/>
                    </a:lnTo>
                    <a:lnTo>
                      <a:pt x="105" y="61"/>
                    </a:lnTo>
                    <a:lnTo>
                      <a:pt x="115" y="77"/>
                    </a:lnTo>
                    <a:lnTo>
                      <a:pt x="112" y="81"/>
                    </a:lnTo>
                    <a:lnTo>
                      <a:pt x="96" y="83"/>
                    </a:lnTo>
                    <a:lnTo>
                      <a:pt x="75" y="91"/>
                    </a:lnTo>
                    <a:lnTo>
                      <a:pt x="76" y="100"/>
                    </a:lnTo>
                    <a:lnTo>
                      <a:pt x="66" y="108"/>
                    </a:lnTo>
                    <a:lnTo>
                      <a:pt x="55" y="115"/>
                    </a:lnTo>
                    <a:lnTo>
                      <a:pt x="42" y="122"/>
                    </a:lnTo>
                    <a:lnTo>
                      <a:pt x="29" y="127"/>
                    </a:lnTo>
                    <a:lnTo>
                      <a:pt x="17" y="134"/>
                    </a:lnTo>
                    <a:lnTo>
                      <a:pt x="5" y="14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97"/>
              <p:cNvSpPr>
                <a:spLocks noChangeAspect="1"/>
              </p:cNvSpPr>
              <p:nvPr/>
            </p:nvSpPr>
            <p:spPr bwMode="auto">
              <a:xfrm>
                <a:off x="2733" y="1946"/>
                <a:ext cx="313" cy="315"/>
              </a:xfrm>
              <a:custGeom>
                <a:avLst/>
                <a:gdLst>
                  <a:gd name="T0" fmla="*/ 863 w 239"/>
                  <a:gd name="T1" fmla="*/ 950 h 239"/>
                  <a:gd name="T2" fmla="*/ 863 w 239"/>
                  <a:gd name="T3" fmla="*/ 912 h 239"/>
                  <a:gd name="T4" fmla="*/ 921 w 239"/>
                  <a:gd name="T5" fmla="*/ 912 h 239"/>
                  <a:gd name="T6" fmla="*/ 919 w 239"/>
                  <a:gd name="T7" fmla="*/ 842 h 239"/>
                  <a:gd name="T8" fmla="*/ 919 w 239"/>
                  <a:gd name="T9" fmla="*/ 776 h 239"/>
                  <a:gd name="T10" fmla="*/ 913 w 239"/>
                  <a:gd name="T11" fmla="*/ 712 h 239"/>
                  <a:gd name="T12" fmla="*/ 909 w 239"/>
                  <a:gd name="T13" fmla="*/ 646 h 239"/>
                  <a:gd name="T14" fmla="*/ 905 w 239"/>
                  <a:gd name="T15" fmla="*/ 579 h 239"/>
                  <a:gd name="T16" fmla="*/ 901 w 239"/>
                  <a:gd name="T17" fmla="*/ 515 h 239"/>
                  <a:gd name="T18" fmla="*/ 897 w 239"/>
                  <a:gd name="T19" fmla="*/ 447 h 239"/>
                  <a:gd name="T20" fmla="*/ 892 w 239"/>
                  <a:gd name="T21" fmla="*/ 382 h 239"/>
                  <a:gd name="T22" fmla="*/ 885 w 239"/>
                  <a:gd name="T23" fmla="*/ 316 h 239"/>
                  <a:gd name="T24" fmla="*/ 883 w 239"/>
                  <a:gd name="T25" fmla="*/ 253 h 239"/>
                  <a:gd name="T26" fmla="*/ 880 w 239"/>
                  <a:gd name="T27" fmla="*/ 200 h 239"/>
                  <a:gd name="T28" fmla="*/ 880 w 239"/>
                  <a:gd name="T29" fmla="*/ 149 h 239"/>
                  <a:gd name="T30" fmla="*/ 885 w 239"/>
                  <a:gd name="T31" fmla="*/ 108 h 239"/>
                  <a:gd name="T32" fmla="*/ 856 w 239"/>
                  <a:gd name="T33" fmla="*/ 78 h 239"/>
                  <a:gd name="T34" fmla="*/ 769 w 239"/>
                  <a:gd name="T35" fmla="*/ 59 h 239"/>
                  <a:gd name="T36" fmla="*/ 757 w 239"/>
                  <a:gd name="T37" fmla="*/ 37 h 239"/>
                  <a:gd name="T38" fmla="*/ 682 w 239"/>
                  <a:gd name="T39" fmla="*/ 16 h 239"/>
                  <a:gd name="T40" fmla="*/ 638 w 239"/>
                  <a:gd name="T41" fmla="*/ 42 h 239"/>
                  <a:gd name="T42" fmla="*/ 597 w 239"/>
                  <a:gd name="T43" fmla="*/ 66 h 239"/>
                  <a:gd name="T44" fmla="*/ 600 w 239"/>
                  <a:gd name="T45" fmla="*/ 163 h 239"/>
                  <a:gd name="T46" fmla="*/ 549 w 239"/>
                  <a:gd name="T47" fmla="*/ 200 h 239"/>
                  <a:gd name="T48" fmla="*/ 477 w 239"/>
                  <a:gd name="T49" fmla="*/ 165 h 239"/>
                  <a:gd name="T50" fmla="*/ 411 w 239"/>
                  <a:gd name="T51" fmla="*/ 136 h 239"/>
                  <a:gd name="T52" fmla="*/ 348 w 239"/>
                  <a:gd name="T53" fmla="*/ 115 h 239"/>
                  <a:gd name="T54" fmla="*/ 325 w 239"/>
                  <a:gd name="T55" fmla="*/ 50 h 239"/>
                  <a:gd name="T56" fmla="*/ 262 w 239"/>
                  <a:gd name="T57" fmla="*/ 38 h 239"/>
                  <a:gd name="T58" fmla="*/ 200 w 239"/>
                  <a:gd name="T59" fmla="*/ 21 h 239"/>
                  <a:gd name="T60" fmla="*/ 111 w 239"/>
                  <a:gd name="T61" fmla="*/ 0 h 239"/>
                  <a:gd name="T62" fmla="*/ 111 w 239"/>
                  <a:gd name="T63" fmla="*/ 55 h 239"/>
                  <a:gd name="T64" fmla="*/ 73 w 239"/>
                  <a:gd name="T65" fmla="*/ 92 h 239"/>
                  <a:gd name="T66" fmla="*/ 38 w 239"/>
                  <a:gd name="T67" fmla="*/ 124 h 239"/>
                  <a:gd name="T68" fmla="*/ 38 w 239"/>
                  <a:gd name="T69" fmla="*/ 179 h 239"/>
                  <a:gd name="T70" fmla="*/ 1 w 239"/>
                  <a:gd name="T71" fmla="*/ 202 h 239"/>
                  <a:gd name="T72" fmla="*/ 0 w 239"/>
                  <a:gd name="T73" fmla="*/ 224 h 239"/>
                  <a:gd name="T74" fmla="*/ 29 w 239"/>
                  <a:gd name="T75" fmla="*/ 302 h 239"/>
                  <a:gd name="T76" fmla="*/ 29 w 239"/>
                  <a:gd name="T77" fmla="*/ 382 h 239"/>
                  <a:gd name="T78" fmla="*/ 29 w 239"/>
                  <a:gd name="T79" fmla="*/ 463 h 239"/>
                  <a:gd name="T80" fmla="*/ 1 w 239"/>
                  <a:gd name="T81" fmla="*/ 485 h 239"/>
                  <a:gd name="T82" fmla="*/ 41 w 239"/>
                  <a:gd name="T83" fmla="*/ 547 h 239"/>
                  <a:gd name="T84" fmla="*/ 65 w 239"/>
                  <a:gd name="T85" fmla="*/ 600 h 239"/>
                  <a:gd name="T86" fmla="*/ 132 w 239"/>
                  <a:gd name="T87" fmla="*/ 613 h 239"/>
                  <a:gd name="T88" fmla="*/ 160 w 239"/>
                  <a:gd name="T89" fmla="*/ 667 h 239"/>
                  <a:gd name="T90" fmla="*/ 238 w 239"/>
                  <a:gd name="T91" fmla="*/ 689 h 239"/>
                  <a:gd name="T92" fmla="*/ 288 w 239"/>
                  <a:gd name="T93" fmla="*/ 733 h 239"/>
                  <a:gd name="T94" fmla="*/ 333 w 239"/>
                  <a:gd name="T95" fmla="*/ 710 h 239"/>
                  <a:gd name="T96" fmla="*/ 389 w 239"/>
                  <a:gd name="T97" fmla="*/ 667 h 239"/>
                  <a:gd name="T98" fmla="*/ 449 w 239"/>
                  <a:gd name="T99" fmla="*/ 710 h 239"/>
                  <a:gd name="T100" fmla="*/ 509 w 239"/>
                  <a:gd name="T101" fmla="*/ 739 h 239"/>
                  <a:gd name="T102" fmla="*/ 567 w 239"/>
                  <a:gd name="T103" fmla="*/ 776 h 239"/>
                  <a:gd name="T104" fmla="*/ 626 w 239"/>
                  <a:gd name="T105" fmla="*/ 808 h 239"/>
                  <a:gd name="T106" fmla="*/ 685 w 239"/>
                  <a:gd name="T107" fmla="*/ 842 h 239"/>
                  <a:gd name="T108" fmla="*/ 743 w 239"/>
                  <a:gd name="T109" fmla="*/ 879 h 239"/>
                  <a:gd name="T110" fmla="*/ 807 w 239"/>
                  <a:gd name="T111" fmla="*/ 912 h 239"/>
                  <a:gd name="T112" fmla="*/ 863 w 239"/>
                  <a:gd name="T113" fmla="*/ 950 h 2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39"/>
                  <a:gd name="T172" fmla="*/ 0 h 239"/>
                  <a:gd name="T173" fmla="*/ 239 w 239"/>
                  <a:gd name="T174" fmla="*/ 239 h 23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39" h="239">
                    <a:moveTo>
                      <a:pt x="224" y="239"/>
                    </a:moveTo>
                    <a:lnTo>
                      <a:pt x="224" y="229"/>
                    </a:lnTo>
                    <a:lnTo>
                      <a:pt x="239" y="229"/>
                    </a:lnTo>
                    <a:lnTo>
                      <a:pt x="238" y="212"/>
                    </a:lnTo>
                    <a:lnTo>
                      <a:pt x="238" y="195"/>
                    </a:lnTo>
                    <a:lnTo>
                      <a:pt x="237" y="179"/>
                    </a:lnTo>
                    <a:lnTo>
                      <a:pt x="236" y="162"/>
                    </a:lnTo>
                    <a:lnTo>
                      <a:pt x="235" y="146"/>
                    </a:lnTo>
                    <a:lnTo>
                      <a:pt x="234" y="130"/>
                    </a:lnTo>
                    <a:lnTo>
                      <a:pt x="233" y="112"/>
                    </a:lnTo>
                    <a:lnTo>
                      <a:pt x="231" y="96"/>
                    </a:lnTo>
                    <a:lnTo>
                      <a:pt x="230" y="80"/>
                    </a:lnTo>
                    <a:lnTo>
                      <a:pt x="229" y="64"/>
                    </a:lnTo>
                    <a:lnTo>
                      <a:pt x="228" y="50"/>
                    </a:lnTo>
                    <a:lnTo>
                      <a:pt x="228" y="37"/>
                    </a:lnTo>
                    <a:lnTo>
                      <a:pt x="230" y="27"/>
                    </a:lnTo>
                    <a:lnTo>
                      <a:pt x="222" y="20"/>
                    </a:lnTo>
                    <a:lnTo>
                      <a:pt x="199" y="15"/>
                    </a:lnTo>
                    <a:lnTo>
                      <a:pt x="196" y="9"/>
                    </a:lnTo>
                    <a:lnTo>
                      <a:pt x="177" y="4"/>
                    </a:lnTo>
                    <a:lnTo>
                      <a:pt x="166" y="11"/>
                    </a:lnTo>
                    <a:lnTo>
                      <a:pt x="155" y="17"/>
                    </a:lnTo>
                    <a:lnTo>
                      <a:pt x="156" y="41"/>
                    </a:lnTo>
                    <a:lnTo>
                      <a:pt x="142" y="50"/>
                    </a:lnTo>
                    <a:lnTo>
                      <a:pt x="124" y="42"/>
                    </a:lnTo>
                    <a:lnTo>
                      <a:pt x="107" y="34"/>
                    </a:lnTo>
                    <a:lnTo>
                      <a:pt x="90" y="29"/>
                    </a:lnTo>
                    <a:lnTo>
                      <a:pt x="84" y="13"/>
                    </a:lnTo>
                    <a:lnTo>
                      <a:pt x="68" y="10"/>
                    </a:lnTo>
                    <a:lnTo>
                      <a:pt x="52" y="5"/>
                    </a:lnTo>
                    <a:lnTo>
                      <a:pt x="29" y="0"/>
                    </a:lnTo>
                    <a:lnTo>
                      <a:pt x="29" y="14"/>
                    </a:lnTo>
                    <a:lnTo>
                      <a:pt x="19" y="23"/>
                    </a:lnTo>
                    <a:lnTo>
                      <a:pt x="10" y="31"/>
                    </a:lnTo>
                    <a:lnTo>
                      <a:pt x="10" y="45"/>
                    </a:lnTo>
                    <a:lnTo>
                      <a:pt x="1" y="51"/>
                    </a:lnTo>
                    <a:lnTo>
                      <a:pt x="0" y="56"/>
                    </a:lnTo>
                    <a:lnTo>
                      <a:pt x="8" y="76"/>
                    </a:lnTo>
                    <a:lnTo>
                      <a:pt x="8" y="96"/>
                    </a:lnTo>
                    <a:lnTo>
                      <a:pt x="8" y="116"/>
                    </a:lnTo>
                    <a:lnTo>
                      <a:pt x="1" y="122"/>
                    </a:lnTo>
                    <a:lnTo>
                      <a:pt x="11" y="137"/>
                    </a:lnTo>
                    <a:lnTo>
                      <a:pt x="17" y="151"/>
                    </a:lnTo>
                    <a:lnTo>
                      <a:pt x="34" y="154"/>
                    </a:lnTo>
                    <a:lnTo>
                      <a:pt x="41" y="168"/>
                    </a:lnTo>
                    <a:lnTo>
                      <a:pt x="62" y="173"/>
                    </a:lnTo>
                    <a:lnTo>
                      <a:pt x="75" y="184"/>
                    </a:lnTo>
                    <a:lnTo>
                      <a:pt x="86" y="178"/>
                    </a:lnTo>
                    <a:lnTo>
                      <a:pt x="101" y="168"/>
                    </a:lnTo>
                    <a:lnTo>
                      <a:pt x="117" y="178"/>
                    </a:lnTo>
                    <a:lnTo>
                      <a:pt x="132" y="186"/>
                    </a:lnTo>
                    <a:lnTo>
                      <a:pt x="147" y="195"/>
                    </a:lnTo>
                    <a:lnTo>
                      <a:pt x="163" y="203"/>
                    </a:lnTo>
                    <a:lnTo>
                      <a:pt x="178" y="212"/>
                    </a:lnTo>
                    <a:lnTo>
                      <a:pt x="193" y="221"/>
                    </a:lnTo>
                    <a:lnTo>
                      <a:pt x="209" y="229"/>
                    </a:lnTo>
                    <a:lnTo>
                      <a:pt x="224" y="23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98"/>
              <p:cNvSpPr>
                <a:spLocks noChangeAspect="1"/>
              </p:cNvSpPr>
              <p:nvPr/>
            </p:nvSpPr>
            <p:spPr bwMode="auto">
              <a:xfrm>
                <a:off x="2311" y="2133"/>
                <a:ext cx="324" cy="340"/>
              </a:xfrm>
              <a:custGeom>
                <a:avLst/>
                <a:gdLst>
                  <a:gd name="T0" fmla="*/ 198 w 250"/>
                  <a:gd name="T1" fmla="*/ 966 h 258"/>
                  <a:gd name="T2" fmla="*/ 235 w 250"/>
                  <a:gd name="T3" fmla="*/ 1025 h 258"/>
                  <a:gd name="T4" fmla="*/ 283 w 250"/>
                  <a:gd name="T5" fmla="*/ 1025 h 258"/>
                  <a:gd name="T6" fmla="*/ 330 w 250"/>
                  <a:gd name="T7" fmla="*/ 994 h 258"/>
                  <a:gd name="T8" fmla="*/ 369 w 250"/>
                  <a:gd name="T9" fmla="*/ 1009 h 258"/>
                  <a:gd name="T10" fmla="*/ 403 w 250"/>
                  <a:gd name="T11" fmla="*/ 901 h 258"/>
                  <a:gd name="T12" fmla="*/ 447 w 250"/>
                  <a:gd name="T13" fmla="*/ 842 h 258"/>
                  <a:gd name="T14" fmla="*/ 492 w 250"/>
                  <a:gd name="T15" fmla="*/ 816 h 258"/>
                  <a:gd name="T16" fmla="*/ 507 w 250"/>
                  <a:gd name="T17" fmla="*/ 787 h 258"/>
                  <a:gd name="T18" fmla="*/ 564 w 250"/>
                  <a:gd name="T19" fmla="*/ 754 h 258"/>
                  <a:gd name="T20" fmla="*/ 640 w 250"/>
                  <a:gd name="T21" fmla="*/ 687 h 258"/>
                  <a:gd name="T22" fmla="*/ 704 w 250"/>
                  <a:gd name="T23" fmla="*/ 696 h 258"/>
                  <a:gd name="T24" fmla="*/ 811 w 250"/>
                  <a:gd name="T25" fmla="*/ 672 h 258"/>
                  <a:gd name="T26" fmla="*/ 906 w 250"/>
                  <a:gd name="T27" fmla="*/ 610 h 258"/>
                  <a:gd name="T28" fmla="*/ 912 w 250"/>
                  <a:gd name="T29" fmla="*/ 510 h 258"/>
                  <a:gd name="T30" fmla="*/ 914 w 250"/>
                  <a:gd name="T31" fmla="*/ 405 h 258"/>
                  <a:gd name="T32" fmla="*/ 851 w 250"/>
                  <a:gd name="T33" fmla="*/ 353 h 258"/>
                  <a:gd name="T34" fmla="*/ 743 w 250"/>
                  <a:gd name="T35" fmla="*/ 290 h 258"/>
                  <a:gd name="T36" fmla="*/ 704 w 250"/>
                  <a:gd name="T37" fmla="*/ 239 h 258"/>
                  <a:gd name="T38" fmla="*/ 619 w 250"/>
                  <a:gd name="T39" fmla="*/ 171 h 258"/>
                  <a:gd name="T40" fmla="*/ 539 w 250"/>
                  <a:gd name="T41" fmla="*/ 103 h 258"/>
                  <a:gd name="T42" fmla="*/ 457 w 250"/>
                  <a:gd name="T43" fmla="*/ 37 h 258"/>
                  <a:gd name="T44" fmla="*/ 367 w 250"/>
                  <a:gd name="T45" fmla="*/ 0 h 258"/>
                  <a:gd name="T46" fmla="*/ 324 w 250"/>
                  <a:gd name="T47" fmla="*/ 75 h 258"/>
                  <a:gd name="T48" fmla="*/ 341 w 250"/>
                  <a:gd name="T49" fmla="*/ 224 h 258"/>
                  <a:gd name="T50" fmla="*/ 351 w 250"/>
                  <a:gd name="T51" fmla="*/ 365 h 258"/>
                  <a:gd name="T52" fmla="*/ 362 w 250"/>
                  <a:gd name="T53" fmla="*/ 515 h 258"/>
                  <a:gd name="T54" fmla="*/ 382 w 250"/>
                  <a:gd name="T55" fmla="*/ 600 h 258"/>
                  <a:gd name="T56" fmla="*/ 323 w 250"/>
                  <a:gd name="T57" fmla="*/ 662 h 258"/>
                  <a:gd name="T58" fmla="*/ 214 w 250"/>
                  <a:gd name="T59" fmla="*/ 662 h 258"/>
                  <a:gd name="T60" fmla="*/ 159 w 250"/>
                  <a:gd name="T61" fmla="*/ 654 h 258"/>
                  <a:gd name="T62" fmla="*/ 66 w 250"/>
                  <a:gd name="T63" fmla="*/ 679 h 258"/>
                  <a:gd name="T64" fmla="*/ 8 w 250"/>
                  <a:gd name="T65" fmla="*/ 712 h 258"/>
                  <a:gd name="T66" fmla="*/ 10 w 250"/>
                  <a:gd name="T67" fmla="*/ 778 h 258"/>
                  <a:gd name="T68" fmla="*/ 39 w 250"/>
                  <a:gd name="T69" fmla="*/ 874 h 258"/>
                  <a:gd name="T70" fmla="*/ 74 w 250"/>
                  <a:gd name="T71" fmla="*/ 891 h 258"/>
                  <a:gd name="T72" fmla="*/ 124 w 250"/>
                  <a:gd name="T73" fmla="*/ 895 h 258"/>
                  <a:gd name="T74" fmla="*/ 170 w 250"/>
                  <a:gd name="T75" fmla="*/ 872 h 258"/>
                  <a:gd name="T76" fmla="*/ 206 w 250"/>
                  <a:gd name="T77" fmla="*/ 941 h 25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50"/>
                  <a:gd name="T118" fmla="*/ 0 h 258"/>
                  <a:gd name="T119" fmla="*/ 250 w 250"/>
                  <a:gd name="T120" fmla="*/ 258 h 25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50" h="258">
                    <a:moveTo>
                      <a:pt x="56" y="237"/>
                    </a:moveTo>
                    <a:lnTo>
                      <a:pt x="54" y="243"/>
                    </a:lnTo>
                    <a:lnTo>
                      <a:pt x="56" y="243"/>
                    </a:lnTo>
                    <a:lnTo>
                      <a:pt x="64" y="258"/>
                    </a:lnTo>
                    <a:lnTo>
                      <a:pt x="67" y="255"/>
                    </a:lnTo>
                    <a:lnTo>
                      <a:pt x="77" y="258"/>
                    </a:lnTo>
                    <a:lnTo>
                      <a:pt x="84" y="254"/>
                    </a:lnTo>
                    <a:lnTo>
                      <a:pt x="90" y="250"/>
                    </a:lnTo>
                    <a:lnTo>
                      <a:pt x="92" y="256"/>
                    </a:lnTo>
                    <a:lnTo>
                      <a:pt x="101" y="254"/>
                    </a:lnTo>
                    <a:lnTo>
                      <a:pt x="106" y="232"/>
                    </a:lnTo>
                    <a:lnTo>
                      <a:pt x="110" y="227"/>
                    </a:lnTo>
                    <a:lnTo>
                      <a:pt x="119" y="220"/>
                    </a:lnTo>
                    <a:lnTo>
                      <a:pt x="122" y="212"/>
                    </a:lnTo>
                    <a:lnTo>
                      <a:pt x="124" y="203"/>
                    </a:lnTo>
                    <a:lnTo>
                      <a:pt x="134" y="206"/>
                    </a:lnTo>
                    <a:lnTo>
                      <a:pt x="136" y="199"/>
                    </a:lnTo>
                    <a:lnTo>
                      <a:pt x="139" y="198"/>
                    </a:lnTo>
                    <a:lnTo>
                      <a:pt x="145" y="190"/>
                    </a:lnTo>
                    <a:lnTo>
                      <a:pt x="154" y="190"/>
                    </a:lnTo>
                    <a:lnTo>
                      <a:pt x="156" y="182"/>
                    </a:lnTo>
                    <a:lnTo>
                      <a:pt x="175" y="173"/>
                    </a:lnTo>
                    <a:lnTo>
                      <a:pt x="189" y="175"/>
                    </a:lnTo>
                    <a:lnTo>
                      <a:pt x="192" y="175"/>
                    </a:lnTo>
                    <a:lnTo>
                      <a:pt x="206" y="169"/>
                    </a:lnTo>
                    <a:lnTo>
                      <a:pt x="222" y="169"/>
                    </a:lnTo>
                    <a:lnTo>
                      <a:pt x="240" y="168"/>
                    </a:lnTo>
                    <a:lnTo>
                      <a:pt x="248" y="153"/>
                    </a:lnTo>
                    <a:lnTo>
                      <a:pt x="248" y="141"/>
                    </a:lnTo>
                    <a:lnTo>
                      <a:pt x="249" y="128"/>
                    </a:lnTo>
                    <a:lnTo>
                      <a:pt x="249" y="115"/>
                    </a:lnTo>
                    <a:lnTo>
                      <a:pt x="250" y="102"/>
                    </a:lnTo>
                    <a:lnTo>
                      <a:pt x="233" y="102"/>
                    </a:lnTo>
                    <a:lnTo>
                      <a:pt x="233" y="89"/>
                    </a:lnTo>
                    <a:lnTo>
                      <a:pt x="212" y="81"/>
                    </a:lnTo>
                    <a:lnTo>
                      <a:pt x="203" y="73"/>
                    </a:lnTo>
                    <a:lnTo>
                      <a:pt x="203" y="68"/>
                    </a:lnTo>
                    <a:lnTo>
                      <a:pt x="192" y="60"/>
                    </a:lnTo>
                    <a:lnTo>
                      <a:pt x="181" y="52"/>
                    </a:lnTo>
                    <a:lnTo>
                      <a:pt x="170" y="43"/>
                    </a:lnTo>
                    <a:lnTo>
                      <a:pt x="158" y="35"/>
                    </a:lnTo>
                    <a:lnTo>
                      <a:pt x="147" y="26"/>
                    </a:lnTo>
                    <a:lnTo>
                      <a:pt x="137" y="18"/>
                    </a:lnTo>
                    <a:lnTo>
                      <a:pt x="125" y="9"/>
                    </a:lnTo>
                    <a:lnTo>
                      <a:pt x="114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89" y="19"/>
                    </a:lnTo>
                    <a:lnTo>
                      <a:pt x="91" y="38"/>
                    </a:lnTo>
                    <a:lnTo>
                      <a:pt x="93" y="56"/>
                    </a:lnTo>
                    <a:lnTo>
                      <a:pt x="94" y="74"/>
                    </a:lnTo>
                    <a:lnTo>
                      <a:pt x="96" y="92"/>
                    </a:lnTo>
                    <a:lnTo>
                      <a:pt x="97" y="112"/>
                    </a:lnTo>
                    <a:lnTo>
                      <a:pt x="99" y="130"/>
                    </a:lnTo>
                    <a:lnTo>
                      <a:pt x="100" y="148"/>
                    </a:lnTo>
                    <a:lnTo>
                      <a:pt x="105" y="151"/>
                    </a:lnTo>
                    <a:lnTo>
                      <a:pt x="102" y="166"/>
                    </a:lnTo>
                    <a:lnTo>
                      <a:pt x="88" y="166"/>
                    </a:lnTo>
                    <a:lnTo>
                      <a:pt x="73" y="166"/>
                    </a:lnTo>
                    <a:lnTo>
                      <a:pt x="59" y="166"/>
                    </a:lnTo>
                    <a:lnTo>
                      <a:pt x="44" y="166"/>
                    </a:lnTo>
                    <a:lnTo>
                      <a:pt x="43" y="164"/>
                    </a:lnTo>
                    <a:lnTo>
                      <a:pt x="21" y="169"/>
                    </a:lnTo>
                    <a:lnTo>
                      <a:pt x="18" y="171"/>
                    </a:lnTo>
                    <a:lnTo>
                      <a:pt x="9" y="165"/>
                    </a:lnTo>
                    <a:lnTo>
                      <a:pt x="2" y="179"/>
                    </a:lnTo>
                    <a:lnTo>
                      <a:pt x="0" y="179"/>
                    </a:lnTo>
                    <a:lnTo>
                      <a:pt x="3" y="196"/>
                    </a:lnTo>
                    <a:lnTo>
                      <a:pt x="7" y="203"/>
                    </a:lnTo>
                    <a:lnTo>
                      <a:pt x="11" y="220"/>
                    </a:lnTo>
                    <a:lnTo>
                      <a:pt x="10" y="224"/>
                    </a:lnTo>
                    <a:lnTo>
                      <a:pt x="20" y="224"/>
                    </a:lnTo>
                    <a:lnTo>
                      <a:pt x="24" y="226"/>
                    </a:lnTo>
                    <a:lnTo>
                      <a:pt x="34" y="225"/>
                    </a:lnTo>
                    <a:lnTo>
                      <a:pt x="44" y="221"/>
                    </a:lnTo>
                    <a:lnTo>
                      <a:pt x="46" y="219"/>
                    </a:lnTo>
                    <a:lnTo>
                      <a:pt x="51" y="233"/>
                    </a:lnTo>
                    <a:lnTo>
                      <a:pt x="56" y="23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99"/>
              <p:cNvSpPr>
                <a:spLocks noChangeAspect="1"/>
              </p:cNvSpPr>
              <p:nvPr/>
            </p:nvSpPr>
            <p:spPr bwMode="auto">
              <a:xfrm>
                <a:off x="2218" y="2081"/>
                <a:ext cx="240" cy="288"/>
              </a:xfrm>
              <a:custGeom>
                <a:avLst/>
                <a:gdLst>
                  <a:gd name="T0" fmla="*/ 35 w 185"/>
                  <a:gd name="T1" fmla="*/ 756 h 218"/>
                  <a:gd name="T2" fmla="*/ 17 w 185"/>
                  <a:gd name="T3" fmla="*/ 789 h 218"/>
                  <a:gd name="T4" fmla="*/ 38 w 185"/>
                  <a:gd name="T5" fmla="*/ 702 h 218"/>
                  <a:gd name="T6" fmla="*/ 51 w 185"/>
                  <a:gd name="T7" fmla="*/ 618 h 218"/>
                  <a:gd name="T8" fmla="*/ 35 w 185"/>
                  <a:gd name="T9" fmla="*/ 551 h 218"/>
                  <a:gd name="T10" fmla="*/ 38 w 185"/>
                  <a:gd name="T11" fmla="*/ 477 h 218"/>
                  <a:gd name="T12" fmla="*/ 0 w 185"/>
                  <a:gd name="T13" fmla="*/ 439 h 218"/>
                  <a:gd name="T14" fmla="*/ 0 w 185"/>
                  <a:gd name="T15" fmla="*/ 453 h 218"/>
                  <a:gd name="T16" fmla="*/ 1 w 185"/>
                  <a:gd name="T17" fmla="*/ 417 h 218"/>
                  <a:gd name="T18" fmla="*/ 58 w 185"/>
                  <a:gd name="T19" fmla="*/ 417 h 218"/>
                  <a:gd name="T20" fmla="*/ 113 w 185"/>
                  <a:gd name="T21" fmla="*/ 417 h 218"/>
                  <a:gd name="T22" fmla="*/ 170 w 185"/>
                  <a:gd name="T23" fmla="*/ 417 h 218"/>
                  <a:gd name="T24" fmla="*/ 222 w 185"/>
                  <a:gd name="T25" fmla="*/ 417 h 218"/>
                  <a:gd name="T26" fmla="*/ 222 w 185"/>
                  <a:gd name="T27" fmla="*/ 359 h 218"/>
                  <a:gd name="T28" fmla="*/ 222 w 185"/>
                  <a:gd name="T29" fmla="*/ 297 h 218"/>
                  <a:gd name="T30" fmla="*/ 284 w 185"/>
                  <a:gd name="T31" fmla="*/ 266 h 218"/>
                  <a:gd name="T32" fmla="*/ 284 w 185"/>
                  <a:gd name="T33" fmla="*/ 178 h 218"/>
                  <a:gd name="T34" fmla="*/ 287 w 185"/>
                  <a:gd name="T35" fmla="*/ 87 h 218"/>
                  <a:gd name="T36" fmla="*/ 332 w 185"/>
                  <a:gd name="T37" fmla="*/ 87 h 218"/>
                  <a:gd name="T38" fmla="*/ 380 w 185"/>
                  <a:gd name="T39" fmla="*/ 87 h 218"/>
                  <a:gd name="T40" fmla="*/ 420 w 185"/>
                  <a:gd name="T41" fmla="*/ 87 h 218"/>
                  <a:gd name="T42" fmla="*/ 468 w 185"/>
                  <a:gd name="T43" fmla="*/ 87 h 218"/>
                  <a:gd name="T44" fmla="*/ 468 w 185"/>
                  <a:gd name="T45" fmla="*/ 0 h 218"/>
                  <a:gd name="T46" fmla="*/ 522 w 185"/>
                  <a:gd name="T47" fmla="*/ 37 h 218"/>
                  <a:gd name="T48" fmla="*/ 572 w 185"/>
                  <a:gd name="T49" fmla="*/ 77 h 218"/>
                  <a:gd name="T50" fmla="*/ 627 w 185"/>
                  <a:gd name="T51" fmla="*/ 122 h 218"/>
                  <a:gd name="T52" fmla="*/ 678 w 185"/>
                  <a:gd name="T53" fmla="*/ 159 h 218"/>
                  <a:gd name="T54" fmla="*/ 629 w 185"/>
                  <a:gd name="T55" fmla="*/ 159 h 218"/>
                  <a:gd name="T56" fmla="*/ 582 w 185"/>
                  <a:gd name="T57" fmla="*/ 159 h 218"/>
                  <a:gd name="T58" fmla="*/ 589 w 185"/>
                  <a:gd name="T59" fmla="*/ 235 h 218"/>
                  <a:gd name="T60" fmla="*/ 594 w 185"/>
                  <a:gd name="T61" fmla="*/ 310 h 218"/>
                  <a:gd name="T62" fmla="*/ 602 w 185"/>
                  <a:gd name="T63" fmla="*/ 382 h 218"/>
                  <a:gd name="T64" fmla="*/ 607 w 185"/>
                  <a:gd name="T65" fmla="*/ 453 h 218"/>
                  <a:gd name="T66" fmla="*/ 616 w 185"/>
                  <a:gd name="T67" fmla="*/ 528 h 218"/>
                  <a:gd name="T68" fmla="*/ 618 w 185"/>
                  <a:gd name="T69" fmla="*/ 605 h 218"/>
                  <a:gd name="T70" fmla="*/ 627 w 185"/>
                  <a:gd name="T71" fmla="*/ 680 h 218"/>
                  <a:gd name="T72" fmla="*/ 629 w 185"/>
                  <a:gd name="T73" fmla="*/ 752 h 218"/>
                  <a:gd name="T74" fmla="*/ 646 w 185"/>
                  <a:gd name="T75" fmla="*/ 766 h 218"/>
                  <a:gd name="T76" fmla="*/ 636 w 185"/>
                  <a:gd name="T77" fmla="*/ 826 h 218"/>
                  <a:gd name="T78" fmla="*/ 582 w 185"/>
                  <a:gd name="T79" fmla="*/ 826 h 218"/>
                  <a:gd name="T80" fmla="*/ 531 w 185"/>
                  <a:gd name="T81" fmla="*/ 826 h 218"/>
                  <a:gd name="T82" fmla="*/ 477 w 185"/>
                  <a:gd name="T83" fmla="*/ 826 h 218"/>
                  <a:gd name="T84" fmla="*/ 420 w 185"/>
                  <a:gd name="T85" fmla="*/ 826 h 218"/>
                  <a:gd name="T86" fmla="*/ 419 w 185"/>
                  <a:gd name="T87" fmla="*/ 816 h 218"/>
                  <a:gd name="T88" fmla="*/ 336 w 185"/>
                  <a:gd name="T89" fmla="*/ 838 h 218"/>
                  <a:gd name="T90" fmla="*/ 324 w 185"/>
                  <a:gd name="T91" fmla="*/ 844 h 218"/>
                  <a:gd name="T92" fmla="*/ 294 w 185"/>
                  <a:gd name="T93" fmla="*/ 824 h 218"/>
                  <a:gd name="T94" fmla="*/ 270 w 185"/>
                  <a:gd name="T95" fmla="*/ 876 h 218"/>
                  <a:gd name="T96" fmla="*/ 259 w 185"/>
                  <a:gd name="T97" fmla="*/ 876 h 218"/>
                  <a:gd name="T98" fmla="*/ 219 w 185"/>
                  <a:gd name="T99" fmla="*/ 826 h 218"/>
                  <a:gd name="T100" fmla="*/ 175 w 185"/>
                  <a:gd name="T101" fmla="*/ 781 h 218"/>
                  <a:gd name="T102" fmla="*/ 123 w 185"/>
                  <a:gd name="T103" fmla="*/ 741 h 218"/>
                  <a:gd name="T104" fmla="*/ 75 w 185"/>
                  <a:gd name="T105" fmla="*/ 752 h 218"/>
                  <a:gd name="T106" fmla="*/ 35 w 185"/>
                  <a:gd name="T107" fmla="*/ 756 h 21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85"/>
                  <a:gd name="T163" fmla="*/ 0 h 218"/>
                  <a:gd name="T164" fmla="*/ 185 w 185"/>
                  <a:gd name="T165" fmla="*/ 218 h 21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85" h="218">
                    <a:moveTo>
                      <a:pt x="9" y="188"/>
                    </a:moveTo>
                    <a:lnTo>
                      <a:pt x="5" y="196"/>
                    </a:lnTo>
                    <a:lnTo>
                      <a:pt x="10" y="174"/>
                    </a:lnTo>
                    <a:lnTo>
                      <a:pt x="14" y="154"/>
                    </a:lnTo>
                    <a:lnTo>
                      <a:pt x="9" y="137"/>
                    </a:lnTo>
                    <a:lnTo>
                      <a:pt x="10" y="119"/>
                    </a:lnTo>
                    <a:lnTo>
                      <a:pt x="0" y="109"/>
                    </a:lnTo>
                    <a:lnTo>
                      <a:pt x="0" y="113"/>
                    </a:lnTo>
                    <a:lnTo>
                      <a:pt x="1" y="104"/>
                    </a:lnTo>
                    <a:lnTo>
                      <a:pt x="16" y="104"/>
                    </a:lnTo>
                    <a:lnTo>
                      <a:pt x="31" y="104"/>
                    </a:lnTo>
                    <a:lnTo>
                      <a:pt x="46" y="104"/>
                    </a:lnTo>
                    <a:lnTo>
                      <a:pt x="61" y="104"/>
                    </a:lnTo>
                    <a:lnTo>
                      <a:pt x="61" y="89"/>
                    </a:lnTo>
                    <a:lnTo>
                      <a:pt x="61" y="74"/>
                    </a:lnTo>
                    <a:lnTo>
                      <a:pt x="77" y="66"/>
                    </a:lnTo>
                    <a:lnTo>
                      <a:pt x="77" y="44"/>
                    </a:lnTo>
                    <a:lnTo>
                      <a:pt x="78" y="22"/>
                    </a:lnTo>
                    <a:lnTo>
                      <a:pt x="90" y="22"/>
                    </a:lnTo>
                    <a:lnTo>
                      <a:pt x="103" y="22"/>
                    </a:lnTo>
                    <a:lnTo>
                      <a:pt x="115" y="22"/>
                    </a:lnTo>
                    <a:lnTo>
                      <a:pt x="127" y="22"/>
                    </a:lnTo>
                    <a:lnTo>
                      <a:pt x="127" y="0"/>
                    </a:lnTo>
                    <a:lnTo>
                      <a:pt x="142" y="9"/>
                    </a:lnTo>
                    <a:lnTo>
                      <a:pt x="156" y="19"/>
                    </a:lnTo>
                    <a:lnTo>
                      <a:pt x="170" y="30"/>
                    </a:lnTo>
                    <a:lnTo>
                      <a:pt x="185" y="39"/>
                    </a:lnTo>
                    <a:lnTo>
                      <a:pt x="171" y="39"/>
                    </a:lnTo>
                    <a:lnTo>
                      <a:pt x="159" y="39"/>
                    </a:lnTo>
                    <a:lnTo>
                      <a:pt x="160" y="58"/>
                    </a:lnTo>
                    <a:lnTo>
                      <a:pt x="162" y="77"/>
                    </a:lnTo>
                    <a:lnTo>
                      <a:pt x="164" y="95"/>
                    </a:lnTo>
                    <a:lnTo>
                      <a:pt x="165" y="113"/>
                    </a:lnTo>
                    <a:lnTo>
                      <a:pt x="167" y="131"/>
                    </a:lnTo>
                    <a:lnTo>
                      <a:pt x="168" y="151"/>
                    </a:lnTo>
                    <a:lnTo>
                      <a:pt x="170" y="169"/>
                    </a:lnTo>
                    <a:lnTo>
                      <a:pt x="171" y="187"/>
                    </a:lnTo>
                    <a:lnTo>
                      <a:pt x="176" y="190"/>
                    </a:lnTo>
                    <a:lnTo>
                      <a:pt x="173" y="205"/>
                    </a:lnTo>
                    <a:lnTo>
                      <a:pt x="159" y="205"/>
                    </a:lnTo>
                    <a:lnTo>
                      <a:pt x="144" y="205"/>
                    </a:lnTo>
                    <a:lnTo>
                      <a:pt x="130" y="205"/>
                    </a:lnTo>
                    <a:lnTo>
                      <a:pt x="115" y="205"/>
                    </a:lnTo>
                    <a:lnTo>
                      <a:pt x="114" y="203"/>
                    </a:lnTo>
                    <a:lnTo>
                      <a:pt x="92" y="208"/>
                    </a:lnTo>
                    <a:lnTo>
                      <a:pt x="89" y="210"/>
                    </a:lnTo>
                    <a:lnTo>
                      <a:pt x="80" y="204"/>
                    </a:lnTo>
                    <a:lnTo>
                      <a:pt x="73" y="218"/>
                    </a:lnTo>
                    <a:lnTo>
                      <a:pt x="71" y="218"/>
                    </a:lnTo>
                    <a:lnTo>
                      <a:pt x="59" y="205"/>
                    </a:lnTo>
                    <a:lnTo>
                      <a:pt x="48" y="194"/>
                    </a:lnTo>
                    <a:lnTo>
                      <a:pt x="33" y="185"/>
                    </a:lnTo>
                    <a:lnTo>
                      <a:pt x="21" y="187"/>
                    </a:lnTo>
                    <a:lnTo>
                      <a:pt x="9" y="18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100"/>
              <p:cNvSpPr>
                <a:spLocks noChangeAspect="1"/>
              </p:cNvSpPr>
              <p:nvPr/>
            </p:nvSpPr>
            <p:spPr bwMode="auto">
              <a:xfrm>
                <a:off x="2297" y="1883"/>
                <a:ext cx="237" cy="189"/>
              </a:xfrm>
              <a:custGeom>
                <a:avLst/>
                <a:gdLst>
                  <a:gd name="T0" fmla="*/ 360 w 181"/>
                  <a:gd name="T1" fmla="*/ 141 h 143"/>
                  <a:gd name="T2" fmla="*/ 304 w 181"/>
                  <a:gd name="T3" fmla="*/ 178 h 143"/>
                  <a:gd name="T4" fmla="*/ 254 w 181"/>
                  <a:gd name="T5" fmla="*/ 210 h 143"/>
                  <a:gd name="T6" fmla="*/ 227 w 181"/>
                  <a:gd name="T7" fmla="*/ 266 h 143"/>
                  <a:gd name="T8" fmla="*/ 198 w 181"/>
                  <a:gd name="T9" fmla="*/ 316 h 143"/>
                  <a:gd name="T10" fmla="*/ 210 w 181"/>
                  <a:gd name="T11" fmla="*/ 386 h 143"/>
                  <a:gd name="T12" fmla="*/ 177 w 181"/>
                  <a:gd name="T13" fmla="*/ 430 h 143"/>
                  <a:gd name="T14" fmla="*/ 153 w 181"/>
                  <a:gd name="T15" fmla="*/ 485 h 143"/>
                  <a:gd name="T16" fmla="*/ 107 w 181"/>
                  <a:gd name="T17" fmla="*/ 511 h 143"/>
                  <a:gd name="T18" fmla="*/ 65 w 181"/>
                  <a:gd name="T19" fmla="*/ 550 h 143"/>
                  <a:gd name="T20" fmla="*/ 0 w 181"/>
                  <a:gd name="T21" fmla="*/ 576 h 143"/>
                  <a:gd name="T22" fmla="*/ 65 w 181"/>
                  <a:gd name="T23" fmla="*/ 576 h 143"/>
                  <a:gd name="T24" fmla="*/ 126 w 181"/>
                  <a:gd name="T25" fmla="*/ 576 h 143"/>
                  <a:gd name="T26" fmla="*/ 190 w 181"/>
                  <a:gd name="T27" fmla="*/ 576 h 143"/>
                  <a:gd name="T28" fmla="*/ 262 w 181"/>
                  <a:gd name="T29" fmla="*/ 576 h 143"/>
                  <a:gd name="T30" fmla="*/ 275 w 181"/>
                  <a:gd name="T31" fmla="*/ 496 h 143"/>
                  <a:gd name="T32" fmla="*/ 321 w 181"/>
                  <a:gd name="T33" fmla="*/ 467 h 143"/>
                  <a:gd name="T34" fmla="*/ 364 w 181"/>
                  <a:gd name="T35" fmla="*/ 439 h 143"/>
                  <a:gd name="T36" fmla="*/ 415 w 181"/>
                  <a:gd name="T37" fmla="*/ 418 h 143"/>
                  <a:gd name="T38" fmla="*/ 465 w 181"/>
                  <a:gd name="T39" fmla="*/ 390 h 143"/>
                  <a:gd name="T40" fmla="*/ 509 w 181"/>
                  <a:gd name="T41" fmla="*/ 363 h 143"/>
                  <a:gd name="T42" fmla="*/ 547 w 181"/>
                  <a:gd name="T43" fmla="*/ 330 h 143"/>
                  <a:gd name="T44" fmla="*/ 543 w 181"/>
                  <a:gd name="T45" fmla="*/ 293 h 143"/>
                  <a:gd name="T46" fmla="*/ 625 w 181"/>
                  <a:gd name="T47" fmla="*/ 264 h 143"/>
                  <a:gd name="T48" fmla="*/ 684 w 181"/>
                  <a:gd name="T49" fmla="*/ 254 h 143"/>
                  <a:gd name="T50" fmla="*/ 697 w 181"/>
                  <a:gd name="T51" fmla="*/ 238 h 143"/>
                  <a:gd name="T52" fmla="*/ 659 w 181"/>
                  <a:gd name="T53" fmla="*/ 173 h 143"/>
                  <a:gd name="T54" fmla="*/ 648 w 181"/>
                  <a:gd name="T55" fmla="*/ 123 h 143"/>
                  <a:gd name="T56" fmla="*/ 644 w 181"/>
                  <a:gd name="T57" fmla="*/ 66 h 143"/>
                  <a:gd name="T58" fmla="*/ 632 w 181"/>
                  <a:gd name="T59" fmla="*/ 58 h 143"/>
                  <a:gd name="T60" fmla="*/ 593 w 181"/>
                  <a:gd name="T61" fmla="*/ 45 h 143"/>
                  <a:gd name="T62" fmla="*/ 577 w 181"/>
                  <a:gd name="T63" fmla="*/ 45 h 143"/>
                  <a:gd name="T64" fmla="*/ 477 w 181"/>
                  <a:gd name="T65" fmla="*/ 38 h 143"/>
                  <a:gd name="T66" fmla="*/ 449 w 181"/>
                  <a:gd name="T67" fmla="*/ 0 h 143"/>
                  <a:gd name="T68" fmla="*/ 415 w 181"/>
                  <a:gd name="T69" fmla="*/ 26 h 143"/>
                  <a:gd name="T70" fmla="*/ 389 w 181"/>
                  <a:gd name="T71" fmla="*/ 78 h 143"/>
                  <a:gd name="T72" fmla="*/ 360 w 181"/>
                  <a:gd name="T73" fmla="*/ 141 h 1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1"/>
                  <a:gd name="T112" fmla="*/ 0 h 143"/>
                  <a:gd name="T113" fmla="*/ 181 w 181"/>
                  <a:gd name="T114" fmla="*/ 143 h 1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1" h="143">
                    <a:moveTo>
                      <a:pt x="93" y="35"/>
                    </a:moveTo>
                    <a:lnTo>
                      <a:pt x="79" y="44"/>
                    </a:lnTo>
                    <a:lnTo>
                      <a:pt x="66" y="52"/>
                    </a:lnTo>
                    <a:lnTo>
                      <a:pt x="59" y="66"/>
                    </a:lnTo>
                    <a:lnTo>
                      <a:pt x="51" y="79"/>
                    </a:lnTo>
                    <a:lnTo>
                      <a:pt x="54" y="95"/>
                    </a:lnTo>
                    <a:lnTo>
                      <a:pt x="46" y="107"/>
                    </a:lnTo>
                    <a:lnTo>
                      <a:pt x="40" y="120"/>
                    </a:lnTo>
                    <a:lnTo>
                      <a:pt x="28" y="127"/>
                    </a:lnTo>
                    <a:lnTo>
                      <a:pt x="17" y="136"/>
                    </a:lnTo>
                    <a:lnTo>
                      <a:pt x="0" y="143"/>
                    </a:lnTo>
                    <a:lnTo>
                      <a:pt x="17" y="143"/>
                    </a:lnTo>
                    <a:lnTo>
                      <a:pt x="33" y="143"/>
                    </a:lnTo>
                    <a:lnTo>
                      <a:pt x="50" y="143"/>
                    </a:lnTo>
                    <a:lnTo>
                      <a:pt x="68" y="143"/>
                    </a:lnTo>
                    <a:lnTo>
                      <a:pt x="71" y="123"/>
                    </a:lnTo>
                    <a:lnTo>
                      <a:pt x="83" y="116"/>
                    </a:lnTo>
                    <a:lnTo>
                      <a:pt x="95" y="109"/>
                    </a:lnTo>
                    <a:lnTo>
                      <a:pt x="108" y="104"/>
                    </a:lnTo>
                    <a:lnTo>
                      <a:pt x="121" y="97"/>
                    </a:lnTo>
                    <a:lnTo>
                      <a:pt x="132" y="90"/>
                    </a:lnTo>
                    <a:lnTo>
                      <a:pt x="142" y="82"/>
                    </a:lnTo>
                    <a:lnTo>
                      <a:pt x="141" y="73"/>
                    </a:lnTo>
                    <a:lnTo>
                      <a:pt x="162" y="65"/>
                    </a:lnTo>
                    <a:lnTo>
                      <a:pt x="178" y="63"/>
                    </a:lnTo>
                    <a:lnTo>
                      <a:pt x="181" y="59"/>
                    </a:lnTo>
                    <a:lnTo>
                      <a:pt x="171" y="43"/>
                    </a:lnTo>
                    <a:lnTo>
                      <a:pt x="169" y="30"/>
                    </a:lnTo>
                    <a:lnTo>
                      <a:pt x="167" y="17"/>
                    </a:lnTo>
                    <a:lnTo>
                      <a:pt x="164" y="14"/>
                    </a:lnTo>
                    <a:lnTo>
                      <a:pt x="154" y="11"/>
                    </a:lnTo>
                    <a:lnTo>
                      <a:pt x="150" y="11"/>
                    </a:lnTo>
                    <a:lnTo>
                      <a:pt x="124" y="10"/>
                    </a:lnTo>
                    <a:lnTo>
                      <a:pt x="117" y="0"/>
                    </a:lnTo>
                    <a:lnTo>
                      <a:pt x="108" y="6"/>
                    </a:lnTo>
                    <a:lnTo>
                      <a:pt x="101" y="20"/>
                    </a:lnTo>
                    <a:lnTo>
                      <a:pt x="93" y="3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101"/>
              <p:cNvSpPr>
                <a:spLocks noChangeAspect="1"/>
              </p:cNvSpPr>
              <p:nvPr/>
            </p:nvSpPr>
            <p:spPr bwMode="auto">
              <a:xfrm>
                <a:off x="2557" y="2168"/>
                <a:ext cx="311" cy="272"/>
              </a:xfrm>
              <a:custGeom>
                <a:avLst/>
                <a:gdLst>
                  <a:gd name="T0" fmla="*/ 101 w 239"/>
                  <a:gd name="T1" fmla="*/ 737 h 207"/>
                  <a:gd name="T2" fmla="*/ 83 w 239"/>
                  <a:gd name="T3" fmla="*/ 746 h 207"/>
                  <a:gd name="T4" fmla="*/ 46 w 239"/>
                  <a:gd name="T5" fmla="*/ 715 h 207"/>
                  <a:gd name="T6" fmla="*/ 49 w 239"/>
                  <a:gd name="T7" fmla="*/ 694 h 207"/>
                  <a:gd name="T8" fmla="*/ 57 w 239"/>
                  <a:gd name="T9" fmla="*/ 694 h 207"/>
                  <a:gd name="T10" fmla="*/ 9 w 239"/>
                  <a:gd name="T11" fmla="*/ 643 h 207"/>
                  <a:gd name="T12" fmla="*/ 0 w 239"/>
                  <a:gd name="T13" fmla="*/ 585 h 207"/>
                  <a:gd name="T14" fmla="*/ 12 w 239"/>
                  <a:gd name="T15" fmla="*/ 585 h 207"/>
                  <a:gd name="T16" fmla="*/ 64 w 239"/>
                  <a:gd name="T17" fmla="*/ 561 h 207"/>
                  <a:gd name="T18" fmla="*/ 124 w 239"/>
                  <a:gd name="T19" fmla="*/ 561 h 207"/>
                  <a:gd name="T20" fmla="*/ 190 w 239"/>
                  <a:gd name="T21" fmla="*/ 557 h 207"/>
                  <a:gd name="T22" fmla="*/ 220 w 239"/>
                  <a:gd name="T23" fmla="*/ 497 h 207"/>
                  <a:gd name="T24" fmla="*/ 220 w 239"/>
                  <a:gd name="T25" fmla="*/ 449 h 207"/>
                  <a:gd name="T26" fmla="*/ 221 w 239"/>
                  <a:gd name="T27" fmla="*/ 399 h 207"/>
                  <a:gd name="T28" fmla="*/ 221 w 239"/>
                  <a:gd name="T29" fmla="*/ 348 h 207"/>
                  <a:gd name="T30" fmla="*/ 226 w 239"/>
                  <a:gd name="T31" fmla="*/ 297 h 207"/>
                  <a:gd name="T32" fmla="*/ 273 w 239"/>
                  <a:gd name="T33" fmla="*/ 288 h 207"/>
                  <a:gd name="T34" fmla="*/ 316 w 239"/>
                  <a:gd name="T35" fmla="*/ 276 h 207"/>
                  <a:gd name="T36" fmla="*/ 367 w 239"/>
                  <a:gd name="T37" fmla="*/ 231 h 207"/>
                  <a:gd name="T38" fmla="*/ 409 w 239"/>
                  <a:gd name="T39" fmla="*/ 183 h 207"/>
                  <a:gd name="T40" fmla="*/ 474 w 239"/>
                  <a:gd name="T41" fmla="*/ 137 h 207"/>
                  <a:gd name="T42" fmla="*/ 535 w 239"/>
                  <a:gd name="T43" fmla="*/ 95 h 207"/>
                  <a:gd name="T44" fmla="*/ 597 w 239"/>
                  <a:gd name="T45" fmla="*/ 49 h 207"/>
                  <a:gd name="T46" fmla="*/ 658 w 239"/>
                  <a:gd name="T47" fmla="*/ 0 h 207"/>
                  <a:gd name="T48" fmla="*/ 740 w 239"/>
                  <a:gd name="T49" fmla="*/ 21 h 207"/>
                  <a:gd name="T50" fmla="*/ 789 w 239"/>
                  <a:gd name="T51" fmla="*/ 64 h 207"/>
                  <a:gd name="T52" fmla="*/ 828 w 239"/>
                  <a:gd name="T53" fmla="*/ 38 h 207"/>
                  <a:gd name="T54" fmla="*/ 832 w 239"/>
                  <a:gd name="T55" fmla="*/ 38 h 207"/>
                  <a:gd name="T56" fmla="*/ 835 w 239"/>
                  <a:gd name="T57" fmla="*/ 88 h 207"/>
                  <a:gd name="T58" fmla="*/ 843 w 239"/>
                  <a:gd name="T59" fmla="*/ 137 h 207"/>
                  <a:gd name="T60" fmla="*/ 893 w 239"/>
                  <a:gd name="T61" fmla="*/ 219 h 207"/>
                  <a:gd name="T62" fmla="*/ 877 w 239"/>
                  <a:gd name="T63" fmla="*/ 240 h 207"/>
                  <a:gd name="T64" fmla="*/ 877 w 239"/>
                  <a:gd name="T65" fmla="*/ 297 h 207"/>
                  <a:gd name="T66" fmla="*/ 872 w 239"/>
                  <a:gd name="T67" fmla="*/ 348 h 207"/>
                  <a:gd name="T68" fmla="*/ 869 w 239"/>
                  <a:gd name="T69" fmla="*/ 402 h 207"/>
                  <a:gd name="T70" fmla="*/ 869 w 239"/>
                  <a:gd name="T71" fmla="*/ 455 h 207"/>
                  <a:gd name="T72" fmla="*/ 839 w 239"/>
                  <a:gd name="T73" fmla="*/ 494 h 207"/>
                  <a:gd name="T74" fmla="*/ 818 w 239"/>
                  <a:gd name="T75" fmla="*/ 533 h 207"/>
                  <a:gd name="T76" fmla="*/ 789 w 239"/>
                  <a:gd name="T77" fmla="*/ 577 h 207"/>
                  <a:gd name="T78" fmla="*/ 765 w 239"/>
                  <a:gd name="T79" fmla="*/ 615 h 207"/>
                  <a:gd name="T80" fmla="*/ 765 w 239"/>
                  <a:gd name="T81" fmla="*/ 671 h 207"/>
                  <a:gd name="T82" fmla="*/ 703 w 239"/>
                  <a:gd name="T83" fmla="*/ 710 h 207"/>
                  <a:gd name="T84" fmla="*/ 645 w 239"/>
                  <a:gd name="T85" fmla="*/ 706 h 207"/>
                  <a:gd name="T86" fmla="*/ 584 w 239"/>
                  <a:gd name="T87" fmla="*/ 696 h 207"/>
                  <a:gd name="T88" fmla="*/ 519 w 239"/>
                  <a:gd name="T89" fmla="*/ 729 h 207"/>
                  <a:gd name="T90" fmla="*/ 478 w 239"/>
                  <a:gd name="T91" fmla="*/ 714 h 207"/>
                  <a:gd name="T92" fmla="*/ 432 w 239"/>
                  <a:gd name="T93" fmla="*/ 696 h 207"/>
                  <a:gd name="T94" fmla="*/ 375 w 239"/>
                  <a:gd name="T95" fmla="*/ 714 h 207"/>
                  <a:gd name="T96" fmla="*/ 336 w 239"/>
                  <a:gd name="T97" fmla="*/ 671 h 207"/>
                  <a:gd name="T98" fmla="*/ 282 w 239"/>
                  <a:gd name="T99" fmla="*/ 665 h 207"/>
                  <a:gd name="T100" fmla="*/ 221 w 239"/>
                  <a:gd name="T101" fmla="*/ 686 h 207"/>
                  <a:gd name="T102" fmla="*/ 212 w 239"/>
                  <a:gd name="T103" fmla="*/ 732 h 207"/>
                  <a:gd name="T104" fmla="*/ 198 w 239"/>
                  <a:gd name="T105" fmla="*/ 779 h 207"/>
                  <a:gd name="T106" fmla="*/ 195 w 239"/>
                  <a:gd name="T107" fmla="*/ 809 h 207"/>
                  <a:gd name="T108" fmla="*/ 146 w 239"/>
                  <a:gd name="T109" fmla="*/ 763 h 207"/>
                  <a:gd name="T110" fmla="*/ 125 w 239"/>
                  <a:gd name="T111" fmla="*/ 786 h 207"/>
                  <a:gd name="T112" fmla="*/ 124 w 239"/>
                  <a:gd name="T113" fmla="*/ 796 h 207"/>
                  <a:gd name="T114" fmla="*/ 124 w 239"/>
                  <a:gd name="T115" fmla="*/ 790 h 207"/>
                  <a:gd name="T116" fmla="*/ 112 w 239"/>
                  <a:gd name="T117" fmla="*/ 759 h 207"/>
                  <a:gd name="T118" fmla="*/ 101 w 239"/>
                  <a:gd name="T119" fmla="*/ 737 h 2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9"/>
                  <a:gd name="T181" fmla="*/ 0 h 207"/>
                  <a:gd name="T182" fmla="*/ 239 w 239"/>
                  <a:gd name="T183" fmla="*/ 207 h 2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9" h="207">
                    <a:moveTo>
                      <a:pt x="27" y="188"/>
                    </a:moveTo>
                    <a:lnTo>
                      <a:pt x="22" y="190"/>
                    </a:lnTo>
                    <a:lnTo>
                      <a:pt x="12" y="183"/>
                    </a:lnTo>
                    <a:lnTo>
                      <a:pt x="13" y="177"/>
                    </a:lnTo>
                    <a:lnTo>
                      <a:pt x="15" y="177"/>
                    </a:lnTo>
                    <a:lnTo>
                      <a:pt x="2" y="164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17" y="143"/>
                    </a:lnTo>
                    <a:lnTo>
                      <a:pt x="33" y="143"/>
                    </a:lnTo>
                    <a:lnTo>
                      <a:pt x="51" y="142"/>
                    </a:lnTo>
                    <a:lnTo>
                      <a:pt x="59" y="127"/>
                    </a:lnTo>
                    <a:lnTo>
                      <a:pt x="59" y="115"/>
                    </a:lnTo>
                    <a:lnTo>
                      <a:pt x="60" y="102"/>
                    </a:lnTo>
                    <a:lnTo>
                      <a:pt x="60" y="89"/>
                    </a:lnTo>
                    <a:lnTo>
                      <a:pt x="61" y="76"/>
                    </a:lnTo>
                    <a:lnTo>
                      <a:pt x="73" y="74"/>
                    </a:lnTo>
                    <a:lnTo>
                      <a:pt x="85" y="71"/>
                    </a:lnTo>
                    <a:lnTo>
                      <a:pt x="98" y="59"/>
                    </a:lnTo>
                    <a:lnTo>
                      <a:pt x="109" y="47"/>
                    </a:lnTo>
                    <a:lnTo>
                      <a:pt x="127" y="35"/>
                    </a:lnTo>
                    <a:lnTo>
                      <a:pt x="144" y="24"/>
                    </a:lnTo>
                    <a:lnTo>
                      <a:pt x="160" y="12"/>
                    </a:lnTo>
                    <a:lnTo>
                      <a:pt x="177" y="0"/>
                    </a:lnTo>
                    <a:lnTo>
                      <a:pt x="198" y="5"/>
                    </a:lnTo>
                    <a:lnTo>
                      <a:pt x="211" y="16"/>
                    </a:lnTo>
                    <a:lnTo>
                      <a:pt x="222" y="10"/>
                    </a:lnTo>
                    <a:lnTo>
                      <a:pt x="223" y="10"/>
                    </a:lnTo>
                    <a:lnTo>
                      <a:pt x="224" y="23"/>
                    </a:lnTo>
                    <a:lnTo>
                      <a:pt x="226" y="35"/>
                    </a:lnTo>
                    <a:lnTo>
                      <a:pt x="239" y="56"/>
                    </a:lnTo>
                    <a:lnTo>
                      <a:pt x="235" y="62"/>
                    </a:lnTo>
                    <a:lnTo>
                      <a:pt x="235" y="76"/>
                    </a:lnTo>
                    <a:lnTo>
                      <a:pt x="234" y="89"/>
                    </a:lnTo>
                    <a:lnTo>
                      <a:pt x="233" y="103"/>
                    </a:lnTo>
                    <a:lnTo>
                      <a:pt x="233" y="116"/>
                    </a:lnTo>
                    <a:lnTo>
                      <a:pt x="225" y="126"/>
                    </a:lnTo>
                    <a:lnTo>
                      <a:pt x="219" y="136"/>
                    </a:lnTo>
                    <a:lnTo>
                      <a:pt x="211" y="147"/>
                    </a:lnTo>
                    <a:lnTo>
                      <a:pt x="205" y="157"/>
                    </a:lnTo>
                    <a:lnTo>
                      <a:pt x="205" y="171"/>
                    </a:lnTo>
                    <a:lnTo>
                      <a:pt x="188" y="181"/>
                    </a:lnTo>
                    <a:lnTo>
                      <a:pt x="173" y="180"/>
                    </a:lnTo>
                    <a:lnTo>
                      <a:pt x="157" y="178"/>
                    </a:lnTo>
                    <a:lnTo>
                      <a:pt x="139" y="186"/>
                    </a:lnTo>
                    <a:lnTo>
                      <a:pt x="128" y="182"/>
                    </a:lnTo>
                    <a:lnTo>
                      <a:pt x="116" y="178"/>
                    </a:lnTo>
                    <a:lnTo>
                      <a:pt x="101" y="182"/>
                    </a:lnTo>
                    <a:lnTo>
                      <a:pt x="90" y="171"/>
                    </a:lnTo>
                    <a:lnTo>
                      <a:pt x="75" y="170"/>
                    </a:lnTo>
                    <a:lnTo>
                      <a:pt x="60" y="175"/>
                    </a:lnTo>
                    <a:lnTo>
                      <a:pt x="57" y="187"/>
                    </a:lnTo>
                    <a:lnTo>
                      <a:pt x="53" y="199"/>
                    </a:lnTo>
                    <a:lnTo>
                      <a:pt x="52" y="207"/>
                    </a:lnTo>
                    <a:lnTo>
                      <a:pt x="39" y="195"/>
                    </a:lnTo>
                    <a:lnTo>
                      <a:pt x="34" y="200"/>
                    </a:lnTo>
                    <a:lnTo>
                      <a:pt x="33" y="203"/>
                    </a:lnTo>
                    <a:lnTo>
                      <a:pt x="33" y="202"/>
                    </a:lnTo>
                    <a:lnTo>
                      <a:pt x="30" y="194"/>
                    </a:lnTo>
                    <a:lnTo>
                      <a:pt x="27" y="18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102"/>
              <p:cNvSpPr>
                <a:spLocks noChangeAspect="1"/>
              </p:cNvSpPr>
              <p:nvPr/>
            </p:nvSpPr>
            <p:spPr bwMode="auto">
              <a:xfrm>
                <a:off x="2206" y="2325"/>
                <a:ext cx="119" cy="99"/>
              </a:xfrm>
              <a:custGeom>
                <a:avLst/>
                <a:gdLst>
                  <a:gd name="T0" fmla="*/ 71 w 91"/>
                  <a:gd name="T1" fmla="*/ 12 h 75"/>
                  <a:gd name="T2" fmla="*/ 54 w 91"/>
                  <a:gd name="T3" fmla="*/ 45 h 75"/>
                  <a:gd name="T4" fmla="*/ 27 w 91"/>
                  <a:gd name="T5" fmla="*/ 87 h 75"/>
                  <a:gd name="T6" fmla="*/ 0 w 91"/>
                  <a:gd name="T7" fmla="*/ 136 h 75"/>
                  <a:gd name="T8" fmla="*/ 38 w 91"/>
                  <a:gd name="T9" fmla="*/ 189 h 75"/>
                  <a:gd name="T10" fmla="*/ 54 w 91"/>
                  <a:gd name="T11" fmla="*/ 178 h 75"/>
                  <a:gd name="T12" fmla="*/ 41 w 91"/>
                  <a:gd name="T13" fmla="*/ 186 h 75"/>
                  <a:gd name="T14" fmla="*/ 50 w 91"/>
                  <a:gd name="T15" fmla="*/ 191 h 75"/>
                  <a:gd name="T16" fmla="*/ 50 w 91"/>
                  <a:gd name="T17" fmla="*/ 211 h 75"/>
                  <a:gd name="T18" fmla="*/ 111 w 91"/>
                  <a:gd name="T19" fmla="*/ 211 h 75"/>
                  <a:gd name="T20" fmla="*/ 123 w 91"/>
                  <a:gd name="T21" fmla="*/ 201 h 75"/>
                  <a:gd name="T22" fmla="*/ 196 w 91"/>
                  <a:gd name="T23" fmla="*/ 222 h 75"/>
                  <a:gd name="T24" fmla="*/ 209 w 91"/>
                  <a:gd name="T25" fmla="*/ 235 h 75"/>
                  <a:gd name="T26" fmla="*/ 129 w 91"/>
                  <a:gd name="T27" fmla="*/ 222 h 75"/>
                  <a:gd name="T28" fmla="*/ 85 w 91"/>
                  <a:gd name="T29" fmla="*/ 235 h 75"/>
                  <a:gd name="T30" fmla="*/ 38 w 91"/>
                  <a:gd name="T31" fmla="*/ 249 h 75"/>
                  <a:gd name="T32" fmla="*/ 41 w 91"/>
                  <a:gd name="T33" fmla="*/ 279 h 75"/>
                  <a:gd name="T34" fmla="*/ 88 w 91"/>
                  <a:gd name="T35" fmla="*/ 273 h 75"/>
                  <a:gd name="T36" fmla="*/ 107 w 91"/>
                  <a:gd name="T37" fmla="*/ 267 h 75"/>
                  <a:gd name="T38" fmla="*/ 107 w 91"/>
                  <a:gd name="T39" fmla="*/ 273 h 75"/>
                  <a:gd name="T40" fmla="*/ 50 w 91"/>
                  <a:gd name="T41" fmla="*/ 285 h 75"/>
                  <a:gd name="T42" fmla="*/ 38 w 91"/>
                  <a:gd name="T43" fmla="*/ 301 h 75"/>
                  <a:gd name="T44" fmla="*/ 115 w 91"/>
                  <a:gd name="T45" fmla="*/ 288 h 75"/>
                  <a:gd name="T46" fmla="*/ 162 w 91"/>
                  <a:gd name="T47" fmla="*/ 285 h 75"/>
                  <a:gd name="T48" fmla="*/ 212 w 91"/>
                  <a:gd name="T49" fmla="*/ 279 h 75"/>
                  <a:gd name="T50" fmla="*/ 268 w 91"/>
                  <a:gd name="T51" fmla="*/ 288 h 75"/>
                  <a:gd name="T52" fmla="*/ 349 w 91"/>
                  <a:gd name="T53" fmla="*/ 296 h 75"/>
                  <a:gd name="T54" fmla="*/ 333 w 91"/>
                  <a:gd name="T55" fmla="*/ 228 h 75"/>
                  <a:gd name="T56" fmla="*/ 320 w 91"/>
                  <a:gd name="T57" fmla="*/ 201 h 75"/>
                  <a:gd name="T58" fmla="*/ 306 w 91"/>
                  <a:gd name="T59" fmla="*/ 135 h 75"/>
                  <a:gd name="T60" fmla="*/ 260 w 91"/>
                  <a:gd name="T61" fmla="*/ 78 h 75"/>
                  <a:gd name="T62" fmla="*/ 218 w 91"/>
                  <a:gd name="T63" fmla="*/ 37 h 75"/>
                  <a:gd name="T64" fmla="*/ 161 w 91"/>
                  <a:gd name="T65" fmla="*/ 0 h 75"/>
                  <a:gd name="T66" fmla="*/ 115 w 91"/>
                  <a:gd name="T67" fmla="*/ 9 h 75"/>
                  <a:gd name="T68" fmla="*/ 71 w 91"/>
                  <a:gd name="T69" fmla="*/ 12 h 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"/>
                  <a:gd name="T106" fmla="*/ 0 h 75"/>
                  <a:gd name="T107" fmla="*/ 91 w 91"/>
                  <a:gd name="T108" fmla="*/ 75 h 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" h="75">
                    <a:moveTo>
                      <a:pt x="18" y="3"/>
                    </a:moveTo>
                    <a:lnTo>
                      <a:pt x="14" y="11"/>
                    </a:lnTo>
                    <a:lnTo>
                      <a:pt x="7" y="22"/>
                    </a:lnTo>
                    <a:lnTo>
                      <a:pt x="0" y="34"/>
                    </a:lnTo>
                    <a:lnTo>
                      <a:pt x="10" y="47"/>
                    </a:lnTo>
                    <a:lnTo>
                      <a:pt x="14" y="44"/>
                    </a:lnTo>
                    <a:lnTo>
                      <a:pt x="11" y="46"/>
                    </a:lnTo>
                    <a:lnTo>
                      <a:pt x="13" y="48"/>
                    </a:lnTo>
                    <a:lnTo>
                      <a:pt x="13" y="53"/>
                    </a:lnTo>
                    <a:lnTo>
                      <a:pt x="29" y="53"/>
                    </a:lnTo>
                    <a:lnTo>
                      <a:pt x="32" y="50"/>
                    </a:lnTo>
                    <a:lnTo>
                      <a:pt x="51" y="55"/>
                    </a:lnTo>
                    <a:lnTo>
                      <a:pt x="54" y="58"/>
                    </a:lnTo>
                    <a:lnTo>
                      <a:pt x="34" y="55"/>
                    </a:lnTo>
                    <a:lnTo>
                      <a:pt x="22" y="58"/>
                    </a:lnTo>
                    <a:lnTo>
                      <a:pt x="10" y="62"/>
                    </a:lnTo>
                    <a:lnTo>
                      <a:pt x="11" y="70"/>
                    </a:lnTo>
                    <a:lnTo>
                      <a:pt x="23" y="68"/>
                    </a:lnTo>
                    <a:lnTo>
                      <a:pt x="28" y="67"/>
                    </a:lnTo>
                    <a:lnTo>
                      <a:pt x="28" y="68"/>
                    </a:lnTo>
                    <a:lnTo>
                      <a:pt x="13" y="71"/>
                    </a:lnTo>
                    <a:lnTo>
                      <a:pt x="10" y="75"/>
                    </a:lnTo>
                    <a:lnTo>
                      <a:pt x="30" y="72"/>
                    </a:lnTo>
                    <a:lnTo>
                      <a:pt x="43" y="71"/>
                    </a:lnTo>
                    <a:lnTo>
                      <a:pt x="56" y="70"/>
                    </a:lnTo>
                    <a:lnTo>
                      <a:pt x="70" y="72"/>
                    </a:lnTo>
                    <a:lnTo>
                      <a:pt x="91" y="74"/>
                    </a:lnTo>
                    <a:lnTo>
                      <a:pt x="87" y="57"/>
                    </a:lnTo>
                    <a:lnTo>
                      <a:pt x="83" y="50"/>
                    </a:lnTo>
                    <a:lnTo>
                      <a:pt x="80" y="33"/>
                    </a:lnTo>
                    <a:lnTo>
                      <a:pt x="68" y="20"/>
                    </a:lnTo>
                    <a:lnTo>
                      <a:pt x="57" y="9"/>
                    </a:lnTo>
                    <a:lnTo>
                      <a:pt x="42" y="0"/>
                    </a:lnTo>
                    <a:lnTo>
                      <a:pt x="30" y="2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103"/>
              <p:cNvSpPr>
                <a:spLocks noChangeAspect="1"/>
              </p:cNvSpPr>
              <p:nvPr/>
            </p:nvSpPr>
            <p:spPr bwMode="auto">
              <a:xfrm>
                <a:off x="2694" y="1852"/>
                <a:ext cx="78" cy="162"/>
              </a:xfrm>
              <a:custGeom>
                <a:avLst/>
                <a:gdLst>
                  <a:gd name="T0" fmla="*/ 163 w 59"/>
                  <a:gd name="T1" fmla="*/ 478 h 122"/>
                  <a:gd name="T2" fmla="*/ 124 w 59"/>
                  <a:gd name="T3" fmla="*/ 502 h 122"/>
                  <a:gd name="T4" fmla="*/ 114 w 59"/>
                  <a:gd name="T5" fmla="*/ 437 h 122"/>
                  <a:gd name="T6" fmla="*/ 98 w 59"/>
                  <a:gd name="T7" fmla="*/ 366 h 122"/>
                  <a:gd name="T8" fmla="*/ 49 w 59"/>
                  <a:gd name="T9" fmla="*/ 313 h 122"/>
                  <a:gd name="T10" fmla="*/ 0 w 59"/>
                  <a:gd name="T11" fmla="*/ 248 h 122"/>
                  <a:gd name="T12" fmla="*/ 28 w 59"/>
                  <a:gd name="T13" fmla="*/ 193 h 122"/>
                  <a:gd name="T14" fmla="*/ 50 w 59"/>
                  <a:gd name="T15" fmla="*/ 143 h 122"/>
                  <a:gd name="T16" fmla="*/ 49 w 59"/>
                  <a:gd name="T17" fmla="*/ 48 h 122"/>
                  <a:gd name="T18" fmla="*/ 59 w 59"/>
                  <a:gd name="T19" fmla="*/ 27 h 122"/>
                  <a:gd name="T20" fmla="*/ 124 w 59"/>
                  <a:gd name="T21" fmla="*/ 0 h 122"/>
                  <a:gd name="T22" fmla="*/ 152 w 59"/>
                  <a:gd name="T23" fmla="*/ 16 h 122"/>
                  <a:gd name="T24" fmla="*/ 164 w 59"/>
                  <a:gd name="T25" fmla="*/ 37 h 122"/>
                  <a:gd name="T26" fmla="*/ 200 w 59"/>
                  <a:gd name="T27" fmla="*/ 16 h 122"/>
                  <a:gd name="T28" fmla="*/ 173 w 59"/>
                  <a:gd name="T29" fmla="*/ 92 h 122"/>
                  <a:gd name="T30" fmla="*/ 215 w 59"/>
                  <a:gd name="T31" fmla="*/ 143 h 122"/>
                  <a:gd name="T32" fmla="*/ 180 w 59"/>
                  <a:gd name="T33" fmla="*/ 187 h 122"/>
                  <a:gd name="T34" fmla="*/ 151 w 59"/>
                  <a:gd name="T35" fmla="*/ 230 h 122"/>
                  <a:gd name="T36" fmla="*/ 206 w 59"/>
                  <a:gd name="T37" fmla="*/ 267 h 122"/>
                  <a:gd name="T38" fmla="*/ 238 w 59"/>
                  <a:gd name="T39" fmla="*/ 292 h 122"/>
                  <a:gd name="T40" fmla="*/ 238 w 59"/>
                  <a:gd name="T41" fmla="*/ 351 h 122"/>
                  <a:gd name="T42" fmla="*/ 200 w 59"/>
                  <a:gd name="T43" fmla="*/ 388 h 122"/>
                  <a:gd name="T44" fmla="*/ 163 w 59"/>
                  <a:gd name="T45" fmla="*/ 420 h 122"/>
                  <a:gd name="T46" fmla="*/ 163 w 59"/>
                  <a:gd name="T47" fmla="*/ 478 h 1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9"/>
                  <a:gd name="T73" fmla="*/ 0 h 122"/>
                  <a:gd name="T74" fmla="*/ 59 w 59"/>
                  <a:gd name="T75" fmla="*/ 122 h 12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9" h="122">
                    <a:moveTo>
                      <a:pt x="40" y="116"/>
                    </a:moveTo>
                    <a:lnTo>
                      <a:pt x="31" y="122"/>
                    </a:lnTo>
                    <a:lnTo>
                      <a:pt x="28" y="106"/>
                    </a:lnTo>
                    <a:lnTo>
                      <a:pt x="24" y="89"/>
                    </a:lnTo>
                    <a:lnTo>
                      <a:pt x="12" y="76"/>
                    </a:lnTo>
                    <a:lnTo>
                      <a:pt x="0" y="60"/>
                    </a:lnTo>
                    <a:lnTo>
                      <a:pt x="7" y="47"/>
                    </a:lnTo>
                    <a:lnTo>
                      <a:pt x="13" y="35"/>
                    </a:lnTo>
                    <a:lnTo>
                      <a:pt x="12" y="11"/>
                    </a:lnTo>
                    <a:lnTo>
                      <a:pt x="15" y="6"/>
                    </a:lnTo>
                    <a:lnTo>
                      <a:pt x="31" y="0"/>
                    </a:lnTo>
                    <a:lnTo>
                      <a:pt x="38" y="4"/>
                    </a:lnTo>
                    <a:lnTo>
                      <a:pt x="41" y="9"/>
                    </a:lnTo>
                    <a:lnTo>
                      <a:pt x="49" y="4"/>
                    </a:lnTo>
                    <a:lnTo>
                      <a:pt x="43" y="22"/>
                    </a:lnTo>
                    <a:lnTo>
                      <a:pt x="53" y="35"/>
                    </a:lnTo>
                    <a:lnTo>
                      <a:pt x="45" y="45"/>
                    </a:lnTo>
                    <a:lnTo>
                      <a:pt x="37" y="56"/>
                    </a:lnTo>
                    <a:lnTo>
                      <a:pt x="51" y="65"/>
                    </a:lnTo>
                    <a:lnTo>
                      <a:pt x="59" y="71"/>
                    </a:lnTo>
                    <a:lnTo>
                      <a:pt x="59" y="85"/>
                    </a:lnTo>
                    <a:lnTo>
                      <a:pt x="49" y="94"/>
                    </a:lnTo>
                    <a:lnTo>
                      <a:pt x="40" y="102"/>
                    </a:lnTo>
                    <a:lnTo>
                      <a:pt x="40" y="11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104"/>
              <p:cNvSpPr>
                <a:spLocks noChangeAspect="1"/>
              </p:cNvSpPr>
              <p:nvPr/>
            </p:nvSpPr>
            <p:spPr bwMode="auto">
              <a:xfrm>
                <a:off x="2322" y="2513"/>
                <a:ext cx="83" cy="95"/>
              </a:xfrm>
              <a:custGeom>
                <a:avLst/>
                <a:gdLst>
                  <a:gd name="T0" fmla="*/ 222 w 64"/>
                  <a:gd name="T1" fmla="*/ 288 h 72"/>
                  <a:gd name="T2" fmla="*/ 163 w 64"/>
                  <a:gd name="T3" fmla="*/ 247 h 72"/>
                  <a:gd name="T4" fmla="*/ 108 w 64"/>
                  <a:gd name="T5" fmla="*/ 211 h 72"/>
                  <a:gd name="T6" fmla="*/ 54 w 64"/>
                  <a:gd name="T7" fmla="*/ 160 h 72"/>
                  <a:gd name="T8" fmla="*/ 0 w 64"/>
                  <a:gd name="T9" fmla="*/ 110 h 72"/>
                  <a:gd name="T10" fmla="*/ 22 w 64"/>
                  <a:gd name="T11" fmla="*/ 87 h 72"/>
                  <a:gd name="T12" fmla="*/ 45 w 64"/>
                  <a:gd name="T13" fmla="*/ 45 h 72"/>
                  <a:gd name="T14" fmla="*/ 74 w 64"/>
                  <a:gd name="T15" fmla="*/ 0 h 72"/>
                  <a:gd name="T16" fmla="*/ 102 w 64"/>
                  <a:gd name="T17" fmla="*/ 0 h 72"/>
                  <a:gd name="T18" fmla="*/ 118 w 64"/>
                  <a:gd name="T19" fmla="*/ 66 h 72"/>
                  <a:gd name="T20" fmla="*/ 135 w 64"/>
                  <a:gd name="T21" fmla="*/ 86 h 72"/>
                  <a:gd name="T22" fmla="*/ 160 w 64"/>
                  <a:gd name="T23" fmla="*/ 66 h 72"/>
                  <a:gd name="T24" fmla="*/ 171 w 64"/>
                  <a:gd name="T25" fmla="*/ 65 h 72"/>
                  <a:gd name="T26" fmla="*/ 171 w 64"/>
                  <a:gd name="T27" fmla="*/ 127 h 72"/>
                  <a:gd name="T28" fmla="*/ 171 w 64"/>
                  <a:gd name="T29" fmla="*/ 140 h 72"/>
                  <a:gd name="T30" fmla="*/ 209 w 64"/>
                  <a:gd name="T31" fmla="*/ 178 h 72"/>
                  <a:gd name="T32" fmla="*/ 236 w 64"/>
                  <a:gd name="T33" fmla="*/ 202 h 72"/>
                  <a:gd name="T34" fmla="*/ 222 w 64"/>
                  <a:gd name="T35" fmla="*/ 288 h 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4"/>
                  <a:gd name="T55" fmla="*/ 0 h 72"/>
                  <a:gd name="T56" fmla="*/ 64 w 64"/>
                  <a:gd name="T57" fmla="*/ 72 h 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4" h="72">
                    <a:moveTo>
                      <a:pt x="61" y="72"/>
                    </a:moveTo>
                    <a:lnTo>
                      <a:pt x="45" y="62"/>
                    </a:lnTo>
                    <a:lnTo>
                      <a:pt x="29" y="53"/>
                    </a:lnTo>
                    <a:lnTo>
                      <a:pt x="15" y="40"/>
                    </a:lnTo>
                    <a:lnTo>
                      <a:pt x="0" y="27"/>
                    </a:lnTo>
                    <a:lnTo>
                      <a:pt x="6" y="22"/>
                    </a:lnTo>
                    <a:lnTo>
                      <a:pt x="12" y="11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17"/>
                    </a:lnTo>
                    <a:lnTo>
                      <a:pt x="37" y="21"/>
                    </a:lnTo>
                    <a:lnTo>
                      <a:pt x="43" y="17"/>
                    </a:lnTo>
                    <a:lnTo>
                      <a:pt x="47" y="16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57" y="44"/>
                    </a:lnTo>
                    <a:lnTo>
                      <a:pt x="64" y="51"/>
                    </a:lnTo>
                    <a:lnTo>
                      <a:pt x="61" y="7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105"/>
              <p:cNvSpPr>
                <a:spLocks noChangeAspect="1"/>
              </p:cNvSpPr>
              <p:nvPr/>
            </p:nvSpPr>
            <p:spPr bwMode="auto">
              <a:xfrm>
                <a:off x="2785" y="3098"/>
                <a:ext cx="267" cy="273"/>
              </a:xfrm>
              <a:custGeom>
                <a:avLst/>
                <a:gdLst>
                  <a:gd name="T0" fmla="*/ 458 w 205"/>
                  <a:gd name="T1" fmla="*/ 539 h 207"/>
                  <a:gd name="T2" fmla="*/ 460 w 205"/>
                  <a:gd name="T3" fmla="*/ 447 h 207"/>
                  <a:gd name="T4" fmla="*/ 460 w 205"/>
                  <a:gd name="T5" fmla="*/ 348 h 207"/>
                  <a:gd name="T6" fmla="*/ 517 w 205"/>
                  <a:gd name="T7" fmla="*/ 348 h 207"/>
                  <a:gd name="T8" fmla="*/ 521 w 205"/>
                  <a:gd name="T9" fmla="*/ 285 h 207"/>
                  <a:gd name="T10" fmla="*/ 524 w 205"/>
                  <a:gd name="T11" fmla="*/ 220 h 207"/>
                  <a:gd name="T12" fmla="*/ 524 w 205"/>
                  <a:gd name="T13" fmla="*/ 153 h 207"/>
                  <a:gd name="T14" fmla="*/ 524 w 205"/>
                  <a:gd name="T15" fmla="*/ 92 h 207"/>
                  <a:gd name="T16" fmla="*/ 593 w 205"/>
                  <a:gd name="T17" fmla="*/ 86 h 207"/>
                  <a:gd name="T18" fmla="*/ 658 w 205"/>
                  <a:gd name="T19" fmla="*/ 76 h 207"/>
                  <a:gd name="T20" fmla="*/ 682 w 205"/>
                  <a:gd name="T21" fmla="*/ 100 h 207"/>
                  <a:gd name="T22" fmla="*/ 729 w 205"/>
                  <a:gd name="T23" fmla="*/ 76 h 207"/>
                  <a:gd name="T24" fmla="*/ 768 w 205"/>
                  <a:gd name="T25" fmla="*/ 55 h 207"/>
                  <a:gd name="T26" fmla="*/ 707 w 205"/>
                  <a:gd name="T27" fmla="*/ 37 h 207"/>
                  <a:gd name="T28" fmla="*/ 669 w 205"/>
                  <a:gd name="T29" fmla="*/ 45 h 207"/>
                  <a:gd name="T30" fmla="*/ 582 w 205"/>
                  <a:gd name="T31" fmla="*/ 55 h 207"/>
                  <a:gd name="T32" fmla="*/ 495 w 205"/>
                  <a:gd name="T33" fmla="*/ 66 h 207"/>
                  <a:gd name="T34" fmla="*/ 447 w 205"/>
                  <a:gd name="T35" fmla="*/ 50 h 207"/>
                  <a:gd name="T36" fmla="*/ 388 w 205"/>
                  <a:gd name="T37" fmla="*/ 38 h 207"/>
                  <a:gd name="T38" fmla="*/ 380 w 205"/>
                  <a:gd name="T39" fmla="*/ 28 h 207"/>
                  <a:gd name="T40" fmla="*/ 313 w 205"/>
                  <a:gd name="T41" fmla="*/ 28 h 207"/>
                  <a:gd name="T42" fmla="*/ 247 w 205"/>
                  <a:gd name="T43" fmla="*/ 26 h 207"/>
                  <a:gd name="T44" fmla="*/ 184 w 205"/>
                  <a:gd name="T45" fmla="*/ 26 h 207"/>
                  <a:gd name="T46" fmla="*/ 116 w 205"/>
                  <a:gd name="T47" fmla="*/ 21 h 207"/>
                  <a:gd name="T48" fmla="*/ 73 w 205"/>
                  <a:gd name="T49" fmla="*/ 0 h 207"/>
                  <a:gd name="T50" fmla="*/ 1 w 205"/>
                  <a:gd name="T51" fmla="*/ 21 h 207"/>
                  <a:gd name="T52" fmla="*/ 0 w 205"/>
                  <a:gd name="T53" fmla="*/ 55 h 207"/>
                  <a:gd name="T54" fmla="*/ 38 w 205"/>
                  <a:gd name="T55" fmla="*/ 142 h 207"/>
                  <a:gd name="T56" fmla="*/ 74 w 205"/>
                  <a:gd name="T57" fmla="*/ 228 h 207"/>
                  <a:gd name="T58" fmla="*/ 116 w 205"/>
                  <a:gd name="T59" fmla="*/ 315 h 207"/>
                  <a:gd name="T60" fmla="*/ 151 w 205"/>
                  <a:gd name="T61" fmla="*/ 397 h 207"/>
                  <a:gd name="T62" fmla="*/ 162 w 205"/>
                  <a:gd name="T63" fmla="*/ 430 h 207"/>
                  <a:gd name="T64" fmla="*/ 146 w 205"/>
                  <a:gd name="T65" fmla="*/ 430 h 207"/>
                  <a:gd name="T66" fmla="*/ 152 w 205"/>
                  <a:gd name="T67" fmla="*/ 501 h 207"/>
                  <a:gd name="T68" fmla="*/ 169 w 205"/>
                  <a:gd name="T69" fmla="*/ 571 h 207"/>
                  <a:gd name="T70" fmla="*/ 175 w 205"/>
                  <a:gd name="T71" fmla="*/ 642 h 207"/>
                  <a:gd name="T72" fmla="*/ 184 w 205"/>
                  <a:gd name="T73" fmla="*/ 711 h 207"/>
                  <a:gd name="T74" fmla="*/ 219 w 205"/>
                  <a:gd name="T75" fmla="*/ 760 h 207"/>
                  <a:gd name="T76" fmla="*/ 247 w 205"/>
                  <a:gd name="T77" fmla="*/ 806 h 207"/>
                  <a:gd name="T78" fmla="*/ 284 w 205"/>
                  <a:gd name="T79" fmla="*/ 765 h 207"/>
                  <a:gd name="T80" fmla="*/ 298 w 205"/>
                  <a:gd name="T81" fmla="*/ 814 h 207"/>
                  <a:gd name="T82" fmla="*/ 387 w 205"/>
                  <a:gd name="T83" fmla="*/ 826 h 207"/>
                  <a:gd name="T84" fmla="*/ 431 w 205"/>
                  <a:gd name="T85" fmla="*/ 801 h 207"/>
                  <a:gd name="T86" fmla="*/ 438 w 205"/>
                  <a:gd name="T87" fmla="*/ 740 h 207"/>
                  <a:gd name="T88" fmla="*/ 447 w 205"/>
                  <a:gd name="T89" fmla="*/ 675 h 207"/>
                  <a:gd name="T90" fmla="*/ 455 w 205"/>
                  <a:gd name="T91" fmla="*/ 601 h 207"/>
                  <a:gd name="T92" fmla="*/ 458 w 205"/>
                  <a:gd name="T93" fmla="*/ 539 h 20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5"/>
                  <a:gd name="T142" fmla="*/ 0 h 207"/>
                  <a:gd name="T143" fmla="*/ 205 w 205"/>
                  <a:gd name="T144" fmla="*/ 207 h 20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5" h="207">
                    <a:moveTo>
                      <a:pt x="122" y="135"/>
                    </a:moveTo>
                    <a:lnTo>
                      <a:pt x="123" y="112"/>
                    </a:lnTo>
                    <a:lnTo>
                      <a:pt x="123" y="87"/>
                    </a:lnTo>
                    <a:lnTo>
                      <a:pt x="138" y="87"/>
                    </a:lnTo>
                    <a:lnTo>
                      <a:pt x="139" y="71"/>
                    </a:lnTo>
                    <a:lnTo>
                      <a:pt x="140" y="55"/>
                    </a:lnTo>
                    <a:lnTo>
                      <a:pt x="140" y="39"/>
                    </a:lnTo>
                    <a:lnTo>
                      <a:pt x="140" y="23"/>
                    </a:lnTo>
                    <a:lnTo>
                      <a:pt x="158" y="21"/>
                    </a:lnTo>
                    <a:lnTo>
                      <a:pt x="176" y="19"/>
                    </a:lnTo>
                    <a:lnTo>
                      <a:pt x="182" y="25"/>
                    </a:lnTo>
                    <a:lnTo>
                      <a:pt x="194" y="19"/>
                    </a:lnTo>
                    <a:lnTo>
                      <a:pt x="205" y="14"/>
                    </a:lnTo>
                    <a:lnTo>
                      <a:pt x="189" y="9"/>
                    </a:lnTo>
                    <a:lnTo>
                      <a:pt x="179" y="11"/>
                    </a:lnTo>
                    <a:lnTo>
                      <a:pt x="155" y="14"/>
                    </a:lnTo>
                    <a:lnTo>
                      <a:pt x="132" y="17"/>
                    </a:lnTo>
                    <a:lnTo>
                      <a:pt x="119" y="13"/>
                    </a:lnTo>
                    <a:lnTo>
                      <a:pt x="104" y="10"/>
                    </a:lnTo>
                    <a:lnTo>
                      <a:pt x="101" y="7"/>
                    </a:lnTo>
                    <a:lnTo>
                      <a:pt x="83" y="7"/>
                    </a:lnTo>
                    <a:lnTo>
                      <a:pt x="66" y="6"/>
                    </a:lnTo>
                    <a:lnTo>
                      <a:pt x="49" y="6"/>
                    </a:lnTo>
                    <a:lnTo>
                      <a:pt x="31" y="5"/>
                    </a:lnTo>
                    <a:lnTo>
                      <a:pt x="19" y="0"/>
                    </a:lnTo>
                    <a:lnTo>
                      <a:pt x="1" y="5"/>
                    </a:lnTo>
                    <a:lnTo>
                      <a:pt x="0" y="14"/>
                    </a:lnTo>
                    <a:lnTo>
                      <a:pt x="10" y="36"/>
                    </a:lnTo>
                    <a:lnTo>
                      <a:pt x="20" y="57"/>
                    </a:lnTo>
                    <a:lnTo>
                      <a:pt x="31" y="79"/>
                    </a:lnTo>
                    <a:lnTo>
                      <a:pt x="40" y="99"/>
                    </a:lnTo>
                    <a:lnTo>
                      <a:pt x="43" y="108"/>
                    </a:lnTo>
                    <a:lnTo>
                      <a:pt x="39" y="108"/>
                    </a:lnTo>
                    <a:lnTo>
                      <a:pt x="41" y="125"/>
                    </a:lnTo>
                    <a:lnTo>
                      <a:pt x="45" y="143"/>
                    </a:lnTo>
                    <a:lnTo>
                      <a:pt x="47" y="161"/>
                    </a:lnTo>
                    <a:lnTo>
                      <a:pt x="49" y="178"/>
                    </a:lnTo>
                    <a:lnTo>
                      <a:pt x="58" y="190"/>
                    </a:lnTo>
                    <a:lnTo>
                      <a:pt x="66" y="202"/>
                    </a:lnTo>
                    <a:lnTo>
                      <a:pt x="75" y="192"/>
                    </a:lnTo>
                    <a:lnTo>
                      <a:pt x="80" y="204"/>
                    </a:lnTo>
                    <a:lnTo>
                      <a:pt x="103" y="207"/>
                    </a:lnTo>
                    <a:lnTo>
                      <a:pt x="115" y="201"/>
                    </a:lnTo>
                    <a:lnTo>
                      <a:pt x="117" y="185"/>
                    </a:lnTo>
                    <a:lnTo>
                      <a:pt x="119" y="169"/>
                    </a:lnTo>
                    <a:lnTo>
                      <a:pt x="121" y="151"/>
                    </a:lnTo>
                    <a:lnTo>
                      <a:pt x="122" y="13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106"/>
              <p:cNvSpPr>
                <a:spLocks noChangeAspect="1"/>
              </p:cNvSpPr>
              <p:nvPr/>
            </p:nvSpPr>
            <p:spPr bwMode="auto">
              <a:xfrm>
                <a:off x="2944" y="3117"/>
                <a:ext cx="183" cy="206"/>
              </a:xfrm>
              <a:custGeom>
                <a:avLst/>
                <a:gdLst>
                  <a:gd name="T0" fmla="*/ 0 w 141"/>
                  <a:gd name="T1" fmla="*/ 458 h 158"/>
                  <a:gd name="T2" fmla="*/ 1 w 141"/>
                  <a:gd name="T3" fmla="*/ 370 h 158"/>
                  <a:gd name="T4" fmla="*/ 1 w 141"/>
                  <a:gd name="T5" fmla="*/ 275 h 158"/>
                  <a:gd name="T6" fmla="*/ 58 w 141"/>
                  <a:gd name="T7" fmla="*/ 275 h 158"/>
                  <a:gd name="T8" fmla="*/ 64 w 141"/>
                  <a:gd name="T9" fmla="*/ 213 h 158"/>
                  <a:gd name="T10" fmla="*/ 66 w 141"/>
                  <a:gd name="T11" fmla="*/ 153 h 158"/>
                  <a:gd name="T12" fmla="*/ 66 w 141"/>
                  <a:gd name="T13" fmla="*/ 95 h 158"/>
                  <a:gd name="T14" fmla="*/ 66 w 141"/>
                  <a:gd name="T15" fmla="*/ 35 h 158"/>
                  <a:gd name="T16" fmla="*/ 134 w 141"/>
                  <a:gd name="T17" fmla="*/ 27 h 158"/>
                  <a:gd name="T18" fmla="*/ 199 w 141"/>
                  <a:gd name="T19" fmla="*/ 21 h 158"/>
                  <a:gd name="T20" fmla="*/ 221 w 141"/>
                  <a:gd name="T21" fmla="*/ 39 h 158"/>
                  <a:gd name="T22" fmla="*/ 265 w 141"/>
                  <a:gd name="T23" fmla="*/ 21 h 158"/>
                  <a:gd name="T24" fmla="*/ 306 w 141"/>
                  <a:gd name="T25" fmla="*/ 0 h 158"/>
                  <a:gd name="T26" fmla="*/ 337 w 141"/>
                  <a:gd name="T27" fmla="*/ 66 h 158"/>
                  <a:gd name="T28" fmla="*/ 372 w 141"/>
                  <a:gd name="T29" fmla="*/ 133 h 158"/>
                  <a:gd name="T30" fmla="*/ 411 w 141"/>
                  <a:gd name="T31" fmla="*/ 162 h 158"/>
                  <a:gd name="T32" fmla="*/ 421 w 141"/>
                  <a:gd name="T33" fmla="*/ 173 h 158"/>
                  <a:gd name="T34" fmla="*/ 437 w 141"/>
                  <a:gd name="T35" fmla="*/ 197 h 158"/>
                  <a:gd name="T36" fmla="*/ 457 w 141"/>
                  <a:gd name="T37" fmla="*/ 248 h 158"/>
                  <a:gd name="T38" fmla="*/ 507 w 141"/>
                  <a:gd name="T39" fmla="*/ 272 h 158"/>
                  <a:gd name="T40" fmla="*/ 520 w 141"/>
                  <a:gd name="T41" fmla="*/ 284 h 158"/>
                  <a:gd name="T42" fmla="*/ 515 w 141"/>
                  <a:gd name="T43" fmla="*/ 286 h 158"/>
                  <a:gd name="T44" fmla="*/ 441 w 141"/>
                  <a:gd name="T45" fmla="*/ 338 h 158"/>
                  <a:gd name="T46" fmla="*/ 388 w 141"/>
                  <a:gd name="T47" fmla="*/ 387 h 158"/>
                  <a:gd name="T48" fmla="*/ 358 w 141"/>
                  <a:gd name="T49" fmla="*/ 446 h 158"/>
                  <a:gd name="T50" fmla="*/ 323 w 141"/>
                  <a:gd name="T51" fmla="*/ 472 h 158"/>
                  <a:gd name="T52" fmla="*/ 293 w 141"/>
                  <a:gd name="T53" fmla="*/ 520 h 158"/>
                  <a:gd name="T54" fmla="*/ 210 w 141"/>
                  <a:gd name="T55" fmla="*/ 508 h 158"/>
                  <a:gd name="T56" fmla="*/ 164 w 141"/>
                  <a:gd name="T57" fmla="*/ 494 h 158"/>
                  <a:gd name="T58" fmla="*/ 134 w 141"/>
                  <a:gd name="T59" fmla="*/ 538 h 158"/>
                  <a:gd name="T60" fmla="*/ 108 w 141"/>
                  <a:gd name="T61" fmla="*/ 583 h 158"/>
                  <a:gd name="T62" fmla="*/ 49 w 141"/>
                  <a:gd name="T63" fmla="*/ 597 h 158"/>
                  <a:gd name="T64" fmla="*/ 27 w 141"/>
                  <a:gd name="T65" fmla="*/ 583 h 158"/>
                  <a:gd name="T66" fmla="*/ 38 w 141"/>
                  <a:gd name="T67" fmla="*/ 520 h 158"/>
                  <a:gd name="T68" fmla="*/ 0 w 141"/>
                  <a:gd name="T69" fmla="*/ 458 h 15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41"/>
                  <a:gd name="T106" fmla="*/ 0 h 158"/>
                  <a:gd name="T107" fmla="*/ 141 w 141"/>
                  <a:gd name="T108" fmla="*/ 158 h 15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41" h="158">
                    <a:moveTo>
                      <a:pt x="0" y="121"/>
                    </a:moveTo>
                    <a:lnTo>
                      <a:pt x="1" y="98"/>
                    </a:lnTo>
                    <a:lnTo>
                      <a:pt x="1" y="73"/>
                    </a:lnTo>
                    <a:lnTo>
                      <a:pt x="16" y="73"/>
                    </a:lnTo>
                    <a:lnTo>
                      <a:pt x="17" y="57"/>
                    </a:lnTo>
                    <a:lnTo>
                      <a:pt x="18" y="41"/>
                    </a:lnTo>
                    <a:lnTo>
                      <a:pt x="18" y="25"/>
                    </a:lnTo>
                    <a:lnTo>
                      <a:pt x="18" y="9"/>
                    </a:lnTo>
                    <a:lnTo>
                      <a:pt x="36" y="7"/>
                    </a:lnTo>
                    <a:lnTo>
                      <a:pt x="54" y="5"/>
                    </a:lnTo>
                    <a:lnTo>
                      <a:pt x="60" y="11"/>
                    </a:lnTo>
                    <a:lnTo>
                      <a:pt x="72" y="5"/>
                    </a:lnTo>
                    <a:lnTo>
                      <a:pt x="83" y="0"/>
                    </a:lnTo>
                    <a:lnTo>
                      <a:pt x="92" y="18"/>
                    </a:lnTo>
                    <a:lnTo>
                      <a:pt x="101" y="35"/>
                    </a:lnTo>
                    <a:lnTo>
                      <a:pt x="112" y="43"/>
                    </a:lnTo>
                    <a:lnTo>
                      <a:pt x="115" y="46"/>
                    </a:lnTo>
                    <a:lnTo>
                      <a:pt x="119" y="52"/>
                    </a:lnTo>
                    <a:lnTo>
                      <a:pt x="124" y="66"/>
                    </a:lnTo>
                    <a:lnTo>
                      <a:pt x="138" y="72"/>
                    </a:lnTo>
                    <a:lnTo>
                      <a:pt x="141" y="75"/>
                    </a:lnTo>
                    <a:lnTo>
                      <a:pt x="140" y="76"/>
                    </a:lnTo>
                    <a:lnTo>
                      <a:pt x="120" y="90"/>
                    </a:lnTo>
                    <a:lnTo>
                      <a:pt x="105" y="103"/>
                    </a:lnTo>
                    <a:lnTo>
                      <a:pt x="97" y="118"/>
                    </a:lnTo>
                    <a:lnTo>
                      <a:pt x="88" y="125"/>
                    </a:lnTo>
                    <a:lnTo>
                      <a:pt x="79" y="138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6" y="143"/>
                    </a:lnTo>
                    <a:lnTo>
                      <a:pt x="29" y="155"/>
                    </a:lnTo>
                    <a:lnTo>
                      <a:pt x="13" y="158"/>
                    </a:lnTo>
                    <a:lnTo>
                      <a:pt x="7" y="155"/>
                    </a:lnTo>
                    <a:lnTo>
                      <a:pt x="10" y="138"/>
                    </a:lnTo>
                    <a:lnTo>
                      <a:pt x="0" y="12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107"/>
              <p:cNvSpPr>
                <a:spLocks noChangeAspect="1"/>
              </p:cNvSpPr>
              <p:nvPr/>
            </p:nvSpPr>
            <p:spPr bwMode="auto">
              <a:xfrm>
                <a:off x="3401" y="2985"/>
                <a:ext cx="155" cy="309"/>
              </a:xfrm>
              <a:custGeom>
                <a:avLst/>
                <a:gdLst>
                  <a:gd name="T0" fmla="*/ 167 w 118"/>
                  <a:gd name="T1" fmla="*/ 265 h 234"/>
                  <a:gd name="T2" fmla="*/ 144 w 118"/>
                  <a:gd name="T3" fmla="*/ 267 h 234"/>
                  <a:gd name="T4" fmla="*/ 95 w 118"/>
                  <a:gd name="T5" fmla="*/ 296 h 234"/>
                  <a:gd name="T6" fmla="*/ 74 w 118"/>
                  <a:gd name="T7" fmla="*/ 353 h 234"/>
                  <a:gd name="T8" fmla="*/ 64 w 118"/>
                  <a:gd name="T9" fmla="*/ 409 h 234"/>
                  <a:gd name="T10" fmla="*/ 72 w 118"/>
                  <a:gd name="T11" fmla="*/ 481 h 234"/>
                  <a:gd name="T12" fmla="*/ 78 w 118"/>
                  <a:gd name="T13" fmla="*/ 551 h 234"/>
                  <a:gd name="T14" fmla="*/ 50 w 118"/>
                  <a:gd name="T15" fmla="*/ 598 h 234"/>
                  <a:gd name="T16" fmla="*/ 16 w 118"/>
                  <a:gd name="T17" fmla="*/ 642 h 234"/>
                  <a:gd name="T18" fmla="*/ 0 w 118"/>
                  <a:gd name="T19" fmla="*/ 739 h 234"/>
                  <a:gd name="T20" fmla="*/ 12 w 118"/>
                  <a:gd name="T21" fmla="*/ 815 h 234"/>
                  <a:gd name="T22" fmla="*/ 37 w 118"/>
                  <a:gd name="T23" fmla="*/ 907 h 234"/>
                  <a:gd name="T24" fmla="*/ 114 w 118"/>
                  <a:gd name="T25" fmla="*/ 940 h 234"/>
                  <a:gd name="T26" fmla="*/ 167 w 118"/>
                  <a:gd name="T27" fmla="*/ 914 h 234"/>
                  <a:gd name="T28" fmla="*/ 219 w 118"/>
                  <a:gd name="T29" fmla="*/ 883 h 234"/>
                  <a:gd name="T30" fmla="*/ 238 w 118"/>
                  <a:gd name="T31" fmla="*/ 817 h 234"/>
                  <a:gd name="T32" fmla="*/ 259 w 118"/>
                  <a:gd name="T33" fmla="*/ 761 h 234"/>
                  <a:gd name="T34" fmla="*/ 282 w 118"/>
                  <a:gd name="T35" fmla="*/ 692 h 234"/>
                  <a:gd name="T36" fmla="*/ 302 w 118"/>
                  <a:gd name="T37" fmla="*/ 630 h 234"/>
                  <a:gd name="T38" fmla="*/ 326 w 118"/>
                  <a:gd name="T39" fmla="*/ 567 h 234"/>
                  <a:gd name="T40" fmla="*/ 348 w 118"/>
                  <a:gd name="T41" fmla="*/ 502 h 234"/>
                  <a:gd name="T42" fmla="*/ 368 w 118"/>
                  <a:gd name="T43" fmla="*/ 437 h 234"/>
                  <a:gd name="T44" fmla="*/ 390 w 118"/>
                  <a:gd name="T45" fmla="*/ 379 h 234"/>
                  <a:gd name="T46" fmla="*/ 411 w 118"/>
                  <a:gd name="T47" fmla="*/ 330 h 234"/>
                  <a:gd name="T48" fmla="*/ 411 w 118"/>
                  <a:gd name="T49" fmla="*/ 238 h 234"/>
                  <a:gd name="T50" fmla="*/ 447 w 118"/>
                  <a:gd name="T51" fmla="*/ 263 h 234"/>
                  <a:gd name="T52" fmla="*/ 462 w 118"/>
                  <a:gd name="T53" fmla="*/ 224 h 234"/>
                  <a:gd name="T54" fmla="*/ 439 w 118"/>
                  <a:gd name="T55" fmla="*/ 136 h 234"/>
                  <a:gd name="T56" fmla="*/ 419 w 118"/>
                  <a:gd name="T57" fmla="*/ 49 h 234"/>
                  <a:gd name="T58" fmla="*/ 402 w 118"/>
                  <a:gd name="T59" fmla="*/ 0 h 234"/>
                  <a:gd name="T60" fmla="*/ 390 w 118"/>
                  <a:gd name="T61" fmla="*/ 0 h 234"/>
                  <a:gd name="T62" fmla="*/ 370 w 118"/>
                  <a:gd name="T63" fmla="*/ 21 h 234"/>
                  <a:gd name="T64" fmla="*/ 361 w 118"/>
                  <a:gd name="T65" fmla="*/ 87 h 234"/>
                  <a:gd name="T66" fmla="*/ 335 w 118"/>
                  <a:gd name="T67" fmla="*/ 103 h 234"/>
                  <a:gd name="T68" fmla="*/ 326 w 118"/>
                  <a:gd name="T69" fmla="*/ 115 h 234"/>
                  <a:gd name="T70" fmla="*/ 310 w 118"/>
                  <a:gd name="T71" fmla="*/ 103 h 234"/>
                  <a:gd name="T72" fmla="*/ 313 w 118"/>
                  <a:gd name="T73" fmla="*/ 141 h 234"/>
                  <a:gd name="T74" fmla="*/ 302 w 118"/>
                  <a:gd name="T75" fmla="*/ 173 h 234"/>
                  <a:gd name="T76" fmla="*/ 303 w 118"/>
                  <a:gd name="T77" fmla="*/ 180 h 234"/>
                  <a:gd name="T78" fmla="*/ 276 w 118"/>
                  <a:gd name="T79" fmla="*/ 201 h 234"/>
                  <a:gd name="T80" fmla="*/ 282 w 118"/>
                  <a:gd name="T81" fmla="*/ 180 h 234"/>
                  <a:gd name="T82" fmla="*/ 259 w 118"/>
                  <a:gd name="T83" fmla="*/ 228 h 234"/>
                  <a:gd name="T84" fmla="*/ 248 w 118"/>
                  <a:gd name="T85" fmla="*/ 235 h 234"/>
                  <a:gd name="T86" fmla="*/ 236 w 118"/>
                  <a:gd name="T87" fmla="*/ 224 h 234"/>
                  <a:gd name="T88" fmla="*/ 215 w 118"/>
                  <a:gd name="T89" fmla="*/ 263 h 234"/>
                  <a:gd name="T90" fmla="*/ 167 w 118"/>
                  <a:gd name="T91" fmla="*/ 265 h 2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8"/>
                  <a:gd name="T139" fmla="*/ 0 h 234"/>
                  <a:gd name="T140" fmla="*/ 118 w 118"/>
                  <a:gd name="T141" fmla="*/ 234 h 2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8" h="234">
                    <a:moveTo>
                      <a:pt x="43" y="66"/>
                    </a:moveTo>
                    <a:lnTo>
                      <a:pt x="37" y="67"/>
                    </a:lnTo>
                    <a:lnTo>
                      <a:pt x="24" y="74"/>
                    </a:lnTo>
                    <a:lnTo>
                      <a:pt x="19" y="88"/>
                    </a:lnTo>
                    <a:lnTo>
                      <a:pt x="16" y="102"/>
                    </a:lnTo>
                    <a:lnTo>
                      <a:pt x="18" y="120"/>
                    </a:lnTo>
                    <a:lnTo>
                      <a:pt x="20" y="137"/>
                    </a:lnTo>
                    <a:lnTo>
                      <a:pt x="13" y="149"/>
                    </a:lnTo>
                    <a:lnTo>
                      <a:pt x="4" y="160"/>
                    </a:lnTo>
                    <a:lnTo>
                      <a:pt x="0" y="184"/>
                    </a:lnTo>
                    <a:lnTo>
                      <a:pt x="3" y="203"/>
                    </a:lnTo>
                    <a:lnTo>
                      <a:pt x="9" y="226"/>
                    </a:lnTo>
                    <a:lnTo>
                      <a:pt x="29" y="234"/>
                    </a:lnTo>
                    <a:lnTo>
                      <a:pt x="43" y="228"/>
                    </a:lnTo>
                    <a:lnTo>
                      <a:pt x="56" y="220"/>
                    </a:lnTo>
                    <a:lnTo>
                      <a:pt x="61" y="204"/>
                    </a:lnTo>
                    <a:lnTo>
                      <a:pt x="66" y="189"/>
                    </a:lnTo>
                    <a:lnTo>
                      <a:pt x="72" y="173"/>
                    </a:lnTo>
                    <a:lnTo>
                      <a:pt x="77" y="157"/>
                    </a:lnTo>
                    <a:lnTo>
                      <a:pt x="84" y="141"/>
                    </a:lnTo>
                    <a:lnTo>
                      <a:pt x="89" y="125"/>
                    </a:lnTo>
                    <a:lnTo>
                      <a:pt x="94" y="109"/>
                    </a:lnTo>
                    <a:lnTo>
                      <a:pt x="100" y="94"/>
                    </a:lnTo>
                    <a:lnTo>
                      <a:pt x="105" y="82"/>
                    </a:lnTo>
                    <a:lnTo>
                      <a:pt x="105" y="59"/>
                    </a:lnTo>
                    <a:lnTo>
                      <a:pt x="114" y="65"/>
                    </a:lnTo>
                    <a:lnTo>
                      <a:pt x="118" y="56"/>
                    </a:lnTo>
                    <a:lnTo>
                      <a:pt x="112" y="34"/>
                    </a:lnTo>
                    <a:lnTo>
                      <a:pt x="107" y="12"/>
                    </a:lnTo>
                    <a:lnTo>
                      <a:pt x="103" y="0"/>
                    </a:lnTo>
                    <a:lnTo>
                      <a:pt x="100" y="0"/>
                    </a:lnTo>
                    <a:lnTo>
                      <a:pt x="95" y="5"/>
                    </a:lnTo>
                    <a:lnTo>
                      <a:pt x="92" y="22"/>
                    </a:lnTo>
                    <a:lnTo>
                      <a:pt x="86" y="26"/>
                    </a:lnTo>
                    <a:lnTo>
                      <a:pt x="84" y="29"/>
                    </a:lnTo>
                    <a:lnTo>
                      <a:pt x="79" y="26"/>
                    </a:lnTo>
                    <a:lnTo>
                      <a:pt x="80" y="35"/>
                    </a:lnTo>
                    <a:lnTo>
                      <a:pt x="77" y="43"/>
                    </a:lnTo>
                    <a:lnTo>
                      <a:pt x="78" y="45"/>
                    </a:lnTo>
                    <a:lnTo>
                      <a:pt x="71" y="50"/>
                    </a:lnTo>
                    <a:lnTo>
                      <a:pt x="72" y="45"/>
                    </a:lnTo>
                    <a:lnTo>
                      <a:pt x="66" y="57"/>
                    </a:lnTo>
                    <a:lnTo>
                      <a:pt x="64" y="58"/>
                    </a:lnTo>
                    <a:lnTo>
                      <a:pt x="60" y="56"/>
                    </a:lnTo>
                    <a:lnTo>
                      <a:pt x="55" y="65"/>
                    </a:lnTo>
                    <a:lnTo>
                      <a:pt x="43" y="6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108"/>
              <p:cNvSpPr>
                <a:spLocks noChangeAspect="1"/>
              </p:cNvSpPr>
              <p:nvPr/>
            </p:nvSpPr>
            <p:spPr bwMode="auto">
              <a:xfrm>
                <a:off x="3204" y="2924"/>
                <a:ext cx="61" cy="178"/>
              </a:xfrm>
              <a:custGeom>
                <a:avLst/>
                <a:gdLst>
                  <a:gd name="T0" fmla="*/ 97 w 47"/>
                  <a:gd name="T1" fmla="*/ 373 h 135"/>
                  <a:gd name="T2" fmla="*/ 75 w 47"/>
                  <a:gd name="T3" fmla="*/ 447 h 135"/>
                  <a:gd name="T4" fmla="*/ 108 w 47"/>
                  <a:gd name="T5" fmla="*/ 490 h 135"/>
                  <a:gd name="T6" fmla="*/ 134 w 47"/>
                  <a:gd name="T7" fmla="*/ 539 h 135"/>
                  <a:gd name="T8" fmla="*/ 125 w 47"/>
                  <a:gd name="T9" fmla="*/ 492 h 135"/>
                  <a:gd name="T10" fmla="*/ 160 w 47"/>
                  <a:gd name="T11" fmla="*/ 463 h 135"/>
                  <a:gd name="T12" fmla="*/ 164 w 47"/>
                  <a:gd name="T13" fmla="*/ 415 h 135"/>
                  <a:gd name="T14" fmla="*/ 174 w 47"/>
                  <a:gd name="T15" fmla="*/ 367 h 135"/>
                  <a:gd name="T16" fmla="*/ 145 w 47"/>
                  <a:gd name="T17" fmla="*/ 323 h 135"/>
                  <a:gd name="T18" fmla="*/ 108 w 47"/>
                  <a:gd name="T19" fmla="*/ 283 h 135"/>
                  <a:gd name="T20" fmla="*/ 97 w 47"/>
                  <a:gd name="T21" fmla="*/ 215 h 135"/>
                  <a:gd name="T22" fmla="*/ 112 w 47"/>
                  <a:gd name="T23" fmla="*/ 167 h 135"/>
                  <a:gd name="T24" fmla="*/ 125 w 47"/>
                  <a:gd name="T25" fmla="*/ 149 h 135"/>
                  <a:gd name="T26" fmla="*/ 126 w 47"/>
                  <a:gd name="T27" fmla="*/ 149 h 135"/>
                  <a:gd name="T28" fmla="*/ 113 w 47"/>
                  <a:gd name="T29" fmla="*/ 96 h 135"/>
                  <a:gd name="T30" fmla="*/ 96 w 47"/>
                  <a:gd name="T31" fmla="*/ 21 h 135"/>
                  <a:gd name="T32" fmla="*/ 74 w 47"/>
                  <a:gd name="T33" fmla="*/ 9 h 135"/>
                  <a:gd name="T34" fmla="*/ 17 w 47"/>
                  <a:gd name="T35" fmla="*/ 0 h 135"/>
                  <a:gd name="T36" fmla="*/ 22 w 47"/>
                  <a:gd name="T37" fmla="*/ 16 h 135"/>
                  <a:gd name="T38" fmla="*/ 55 w 47"/>
                  <a:gd name="T39" fmla="*/ 73 h 135"/>
                  <a:gd name="T40" fmla="*/ 45 w 47"/>
                  <a:gd name="T41" fmla="*/ 96 h 135"/>
                  <a:gd name="T42" fmla="*/ 39 w 47"/>
                  <a:gd name="T43" fmla="*/ 149 h 135"/>
                  <a:gd name="T44" fmla="*/ 39 w 47"/>
                  <a:gd name="T45" fmla="*/ 202 h 135"/>
                  <a:gd name="T46" fmla="*/ 27 w 47"/>
                  <a:gd name="T47" fmla="*/ 220 h 135"/>
                  <a:gd name="T48" fmla="*/ 0 w 47"/>
                  <a:gd name="T49" fmla="*/ 290 h 135"/>
                  <a:gd name="T50" fmla="*/ 22 w 47"/>
                  <a:gd name="T51" fmla="*/ 316 h 135"/>
                  <a:gd name="T52" fmla="*/ 45 w 47"/>
                  <a:gd name="T53" fmla="*/ 351 h 135"/>
                  <a:gd name="T54" fmla="*/ 75 w 47"/>
                  <a:gd name="T55" fmla="*/ 351 h 135"/>
                  <a:gd name="T56" fmla="*/ 97 w 47"/>
                  <a:gd name="T57" fmla="*/ 373 h 13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"/>
                  <a:gd name="T88" fmla="*/ 0 h 135"/>
                  <a:gd name="T89" fmla="*/ 47 w 47"/>
                  <a:gd name="T90" fmla="*/ 135 h 13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" h="135">
                    <a:moveTo>
                      <a:pt x="27" y="94"/>
                    </a:moveTo>
                    <a:lnTo>
                      <a:pt x="21" y="112"/>
                    </a:lnTo>
                    <a:lnTo>
                      <a:pt x="29" y="123"/>
                    </a:lnTo>
                    <a:lnTo>
                      <a:pt x="36" y="135"/>
                    </a:lnTo>
                    <a:lnTo>
                      <a:pt x="34" y="124"/>
                    </a:lnTo>
                    <a:lnTo>
                      <a:pt x="43" y="116"/>
                    </a:lnTo>
                    <a:lnTo>
                      <a:pt x="45" y="104"/>
                    </a:lnTo>
                    <a:lnTo>
                      <a:pt x="47" y="92"/>
                    </a:lnTo>
                    <a:lnTo>
                      <a:pt x="39" y="81"/>
                    </a:lnTo>
                    <a:lnTo>
                      <a:pt x="29" y="71"/>
                    </a:lnTo>
                    <a:lnTo>
                      <a:pt x="27" y="54"/>
                    </a:lnTo>
                    <a:lnTo>
                      <a:pt x="30" y="42"/>
                    </a:lnTo>
                    <a:lnTo>
                      <a:pt x="34" y="37"/>
                    </a:lnTo>
                    <a:lnTo>
                      <a:pt x="35" y="37"/>
                    </a:lnTo>
                    <a:lnTo>
                      <a:pt x="31" y="24"/>
                    </a:lnTo>
                    <a:lnTo>
                      <a:pt x="26" y="5"/>
                    </a:lnTo>
                    <a:lnTo>
                      <a:pt x="20" y="2"/>
                    </a:lnTo>
                    <a:lnTo>
                      <a:pt x="5" y="0"/>
                    </a:lnTo>
                    <a:lnTo>
                      <a:pt x="6" y="4"/>
                    </a:lnTo>
                    <a:lnTo>
                      <a:pt x="15" y="18"/>
                    </a:lnTo>
                    <a:lnTo>
                      <a:pt x="12" y="24"/>
                    </a:lnTo>
                    <a:lnTo>
                      <a:pt x="11" y="37"/>
                    </a:lnTo>
                    <a:lnTo>
                      <a:pt x="11" y="51"/>
                    </a:lnTo>
                    <a:lnTo>
                      <a:pt x="7" y="55"/>
                    </a:lnTo>
                    <a:lnTo>
                      <a:pt x="0" y="73"/>
                    </a:lnTo>
                    <a:lnTo>
                      <a:pt x="6" y="80"/>
                    </a:lnTo>
                    <a:lnTo>
                      <a:pt x="12" y="88"/>
                    </a:lnTo>
                    <a:lnTo>
                      <a:pt x="21" y="88"/>
                    </a:lnTo>
                    <a:lnTo>
                      <a:pt x="27" y="9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109"/>
              <p:cNvSpPr>
                <a:spLocks noChangeAspect="1"/>
              </p:cNvSpPr>
              <p:nvPr/>
            </p:nvSpPr>
            <p:spPr bwMode="auto">
              <a:xfrm>
                <a:off x="3153" y="2950"/>
                <a:ext cx="210" cy="373"/>
              </a:xfrm>
              <a:custGeom>
                <a:avLst/>
                <a:gdLst>
                  <a:gd name="T0" fmla="*/ 242 w 162"/>
                  <a:gd name="T1" fmla="*/ 637 h 285"/>
                  <a:gd name="T2" fmla="*/ 259 w 162"/>
                  <a:gd name="T3" fmla="*/ 618 h 285"/>
                  <a:gd name="T4" fmla="*/ 368 w 162"/>
                  <a:gd name="T5" fmla="*/ 501 h 285"/>
                  <a:gd name="T6" fmla="*/ 465 w 162"/>
                  <a:gd name="T7" fmla="*/ 444 h 285"/>
                  <a:gd name="T8" fmla="*/ 582 w 162"/>
                  <a:gd name="T9" fmla="*/ 311 h 285"/>
                  <a:gd name="T10" fmla="*/ 583 w 162"/>
                  <a:gd name="T11" fmla="*/ 264 h 285"/>
                  <a:gd name="T12" fmla="*/ 583 w 162"/>
                  <a:gd name="T13" fmla="*/ 135 h 285"/>
                  <a:gd name="T14" fmla="*/ 590 w 162"/>
                  <a:gd name="T15" fmla="*/ 0 h 285"/>
                  <a:gd name="T16" fmla="*/ 522 w 162"/>
                  <a:gd name="T17" fmla="*/ 29 h 285"/>
                  <a:gd name="T18" fmla="*/ 436 w 162"/>
                  <a:gd name="T19" fmla="*/ 60 h 285"/>
                  <a:gd name="T20" fmla="*/ 331 w 162"/>
                  <a:gd name="T21" fmla="*/ 65 h 285"/>
                  <a:gd name="T22" fmla="*/ 271 w 162"/>
                  <a:gd name="T23" fmla="*/ 71 h 285"/>
                  <a:gd name="T24" fmla="*/ 245 w 162"/>
                  <a:gd name="T25" fmla="*/ 135 h 285"/>
                  <a:gd name="T26" fmla="*/ 288 w 162"/>
                  <a:gd name="T27" fmla="*/ 238 h 285"/>
                  <a:gd name="T28" fmla="*/ 311 w 162"/>
                  <a:gd name="T29" fmla="*/ 326 h 285"/>
                  <a:gd name="T30" fmla="*/ 271 w 162"/>
                  <a:gd name="T31" fmla="*/ 400 h 285"/>
                  <a:gd name="T32" fmla="*/ 250 w 162"/>
                  <a:gd name="T33" fmla="*/ 399 h 285"/>
                  <a:gd name="T34" fmla="*/ 245 w 162"/>
                  <a:gd name="T35" fmla="*/ 288 h 285"/>
                  <a:gd name="T36" fmla="*/ 189 w 162"/>
                  <a:gd name="T37" fmla="*/ 264 h 285"/>
                  <a:gd name="T38" fmla="*/ 132 w 162"/>
                  <a:gd name="T39" fmla="*/ 254 h 285"/>
                  <a:gd name="T40" fmla="*/ 45 w 162"/>
                  <a:gd name="T41" fmla="*/ 288 h 285"/>
                  <a:gd name="T42" fmla="*/ 13 w 162"/>
                  <a:gd name="T43" fmla="*/ 346 h 285"/>
                  <a:gd name="T44" fmla="*/ 39 w 162"/>
                  <a:gd name="T45" fmla="*/ 363 h 285"/>
                  <a:gd name="T46" fmla="*/ 146 w 162"/>
                  <a:gd name="T47" fmla="*/ 415 h 285"/>
                  <a:gd name="T48" fmla="*/ 135 w 162"/>
                  <a:gd name="T49" fmla="*/ 559 h 285"/>
                  <a:gd name="T50" fmla="*/ 124 w 162"/>
                  <a:gd name="T51" fmla="*/ 675 h 285"/>
                  <a:gd name="T52" fmla="*/ 75 w 162"/>
                  <a:gd name="T53" fmla="*/ 760 h 285"/>
                  <a:gd name="T54" fmla="*/ 51 w 162"/>
                  <a:gd name="T55" fmla="*/ 848 h 285"/>
                  <a:gd name="T56" fmla="*/ 66 w 162"/>
                  <a:gd name="T57" fmla="*/ 959 h 285"/>
                  <a:gd name="T58" fmla="*/ 69 w 162"/>
                  <a:gd name="T59" fmla="*/ 1094 h 285"/>
                  <a:gd name="T60" fmla="*/ 111 w 162"/>
                  <a:gd name="T61" fmla="*/ 1054 h 285"/>
                  <a:gd name="T62" fmla="*/ 163 w 162"/>
                  <a:gd name="T63" fmla="*/ 980 h 285"/>
                  <a:gd name="T64" fmla="*/ 259 w 162"/>
                  <a:gd name="T65" fmla="*/ 921 h 285"/>
                  <a:gd name="T66" fmla="*/ 267 w 162"/>
                  <a:gd name="T67" fmla="*/ 834 h 285"/>
                  <a:gd name="T68" fmla="*/ 259 w 162"/>
                  <a:gd name="T69" fmla="*/ 798 h 285"/>
                  <a:gd name="T70" fmla="*/ 245 w 162"/>
                  <a:gd name="T71" fmla="*/ 683 h 2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2"/>
                  <a:gd name="T109" fmla="*/ 0 h 285"/>
                  <a:gd name="T110" fmla="*/ 162 w 162"/>
                  <a:gd name="T111" fmla="*/ 285 h 2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2" h="285">
                    <a:moveTo>
                      <a:pt x="67" y="178"/>
                    </a:moveTo>
                    <a:lnTo>
                      <a:pt x="66" y="166"/>
                    </a:lnTo>
                    <a:lnTo>
                      <a:pt x="65" y="161"/>
                    </a:lnTo>
                    <a:lnTo>
                      <a:pt x="71" y="161"/>
                    </a:lnTo>
                    <a:lnTo>
                      <a:pt x="88" y="146"/>
                    </a:lnTo>
                    <a:lnTo>
                      <a:pt x="100" y="131"/>
                    </a:lnTo>
                    <a:lnTo>
                      <a:pt x="113" y="123"/>
                    </a:lnTo>
                    <a:lnTo>
                      <a:pt x="127" y="115"/>
                    </a:lnTo>
                    <a:lnTo>
                      <a:pt x="146" y="103"/>
                    </a:lnTo>
                    <a:lnTo>
                      <a:pt x="159" y="81"/>
                    </a:lnTo>
                    <a:lnTo>
                      <a:pt x="162" y="67"/>
                    </a:lnTo>
                    <a:lnTo>
                      <a:pt x="160" y="69"/>
                    </a:lnTo>
                    <a:lnTo>
                      <a:pt x="158" y="44"/>
                    </a:lnTo>
                    <a:lnTo>
                      <a:pt x="160" y="35"/>
                    </a:lnTo>
                    <a:lnTo>
                      <a:pt x="160" y="12"/>
                    </a:lnTo>
                    <a:lnTo>
                      <a:pt x="161" y="0"/>
                    </a:lnTo>
                    <a:lnTo>
                      <a:pt x="159" y="0"/>
                    </a:lnTo>
                    <a:lnTo>
                      <a:pt x="143" y="8"/>
                    </a:lnTo>
                    <a:lnTo>
                      <a:pt x="128" y="15"/>
                    </a:lnTo>
                    <a:lnTo>
                      <a:pt x="119" y="16"/>
                    </a:lnTo>
                    <a:lnTo>
                      <a:pt x="109" y="20"/>
                    </a:lnTo>
                    <a:lnTo>
                      <a:pt x="90" y="17"/>
                    </a:lnTo>
                    <a:lnTo>
                      <a:pt x="82" y="18"/>
                    </a:lnTo>
                    <a:lnTo>
                      <a:pt x="74" y="18"/>
                    </a:lnTo>
                    <a:lnTo>
                      <a:pt x="70" y="23"/>
                    </a:lnTo>
                    <a:lnTo>
                      <a:pt x="67" y="35"/>
                    </a:lnTo>
                    <a:lnTo>
                      <a:pt x="69" y="52"/>
                    </a:lnTo>
                    <a:lnTo>
                      <a:pt x="79" y="62"/>
                    </a:lnTo>
                    <a:lnTo>
                      <a:pt x="87" y="73"/>
                    </a:lnTo>
                    <a:lnTo>
                      <a:pt x="85" y="85"/>
                    </a:lnTo>
                    <a:lnTo>
                      <a:pt x="83" y="97"/>
                    </a:lnTo>
                    <a:lnTo>
                      <a:pt x="74" y="105"/>
                    </a:lnTo>
                    <a:lnTo>
                      <a:pt x="76" y="116"/>
                    </a:lnTo>
                    <a:lnTo>
                      <a:pt x="69" y="104"/>
                    </a:lnTo>
                    <a:lnTo>
                      <a:pt x="61" y="93"/>
                    </a:lnTo>
                    <a:lnTo>
                      <a:pt x="67" y="75"/>
                    </a:lnTo>
                    <a:lnTo>
                      <a:pt x="61" y="69"/>
                    </a:lnTo>
                    <a:lnTo>
                      <a:pt x="52" y="69"/>
                    </a:lnTo>
                    <a:lnTo>
                      <a:pt x="46" y="61"/>
                    </a:lnTo>
                    <a:lnTo>
                      <a:pt x="36" y="66"/>
                    </a:lnTo>
                    <a:lnTo>
                      <a:pt x="24" y="71"/>
                    </a:lnTo>
                    <a:lnTo>
                      <a:pt x="12" y="75"/>
                    </a:lnTo>
                    <a:lnTo>
                      <a:pt x="0" y="80"/>
                    </a:lnTo>
                    <a:lnTo>
                      <a:pt x="4" y="90"/>
                    </a:lnTo>
                    <a:lnTo>
                      <a:pt x="3" y="96"/>
                    </a:lnTo>
                    <a:lnTo>
                      <a:pt x="11" y="95"/>
                    </a:lnTo>
                    <a:lnTo>
                      <a:pt x="25" y="102"/>
                    </a:lnTo>
                    <a:lnTo>
                      <a:pt x="40" y="108"/>
                    </a:lnTo>
                    <a:lnTo>
                      <a:pt x="40" y="130"/>
                    </a:lnTo>
                    <a:lnTo>
                      <a:pt x="37" y="145"/>
                    </a:lnTo>
                    <a:lnTo>
                      <a:pt x="39" y="160"/>
                    </a:lnTo>
                    <a:lnTo>
                      <a:pt x="34" y="176"/>
                    </a:lnTo>
                    <a:lnTo>
                      <a:pt x="30" y="189"/>
                    </a:lnTo>
                    <a:lnTo>
                      <a:pt x="21" y="198"/>
                    </a:lnTo>
                    <a:lnTo>
                      <a:pt x="11" y="208"/>
                    </a:lnTo>
                    <a:lnTo>
                      <a:pt x="14" y="221"/>
                    </a:lnTo>
                    <a:lnTo>
                      <a:pt x="16" y="232"/>
                    </a:lnTo>
                    <a:lnTo>
                      <a:pt x="18" y="250"/>
                    </a:lnTo>
                    <a:lnTo>
                      <a:pt x="18" y="269"/>
                    </a:lnTo>
                    <a:lnTo>
                      <a:pt x="19" y="285"/>
                    </a:lnTo>
                    <a:lnTo>
                      <a:pt x="30" y="285"/>
                    </a:lnTo>
                    <a:lnTo>
                      <a:pt x="30" y="274"/>
                    </a:lnTo>
                    <a:lnTo>
                      <a:pt x="27" y="270"/>
                    </a:lnTo>
                    <a:lnTo>
                      <a:pt x="45" y="255"/>
                    </a:lnTo>
                    <a:lnTo>
                      <a:pt x="58" y="247"/>
                    </a:lnTo>
                    <a:lnTo>
                      <a:pt x="71" y="240"/>
                    </a:lnTo>
                    <a:lnTo>
                      <a:pt x="71" y="233"/>
                    </a:lnTo>
                    <a:lnTo>
                      <a:pt x="73" y="217"/>
                    </a:lnTo>
                    <a:lnTo>
                      <a:pt x="74" y="202"/>
                    </a:lnTo>
                    <a:lnTo>
                      <a:pt x="71" y="208"/>
                    </a:lnTo>
                    <a:lnTo>
                      <a:pt x="69" y="193"/>
                    </a:lnTo>
                    <a:lnTo>
                      <a:pt x="67" y="17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110"/>
              <p:cNvSpPr>
                <a:spLocks noChangeAspect="1"/>
              </p:cNvSpPr>
              <p:nvPr/>
            </p:nvSpPr>
            <p:spPr bwMode="auto">
              <a:xfrm>
                <a:off x="2870" y="3217"/>
                <a:ext cx="321" cy="290"/>
              </a:xfrm>
              <a:custGeom>
                <a:avLst/>
                <a:gdLst>
                  <a:gd name="T0" fmla="*/ 211 w 246"/>
                  <a:gd name="T1" fmla="*/ 179 h 220"/>
                  <a:gd name="T2" fmla="*/ 210 w 246"/>
                  <a:gd name="T3" fmla="*/ 240 h 220"/>
                  <a:gd name="T4" fmla="*/ 200 w 246"/>
                  <a:gd name="T5" fmla="*/ 315 h 220"/>
                  <a:gd name="T6" fmla="*/ 194 w 246"/>
                  <a:gd name="T7" fmla="*/ 378 h 220"/>
                  <a:gd name="T8" fmla="*/ 188 w 246"/>
                  <a:gd name="T9" fmla="*/ 439 h 220"/>
                  <a:gd name="T10" fmla="*/ 140 w 246"/>
                  <a:gd name="T11" fmla="*/ 465 h 220"/>
                  <a:gd name="T12" fmla="*/ 51 w 246"/>
                  <a:gd name="T13" fmla="*/ 453 h 220"/>
                  <a:gd name="T14" fmla="*/ 35 w 246"/>
                  <a:gd name="T15" fmla="*/ 405 h 220"/>
                  <a:gd name="T16" fmla="*/ 0 w 246"/>
                  <a:gd name="T17" fmla="*/ 447 h 220"/>
                  <a:gd name="T18" fmla="*/ 27 w 246"/>
                  <a:gd name="T19" fmla="*/ 511 h 220"/>
                  <a:gd name="T20" fmla="*/ 50 w 246"/>
                  <a:gd name="T21" fmla="*/ 573 h 220"/>
                  <a:gd name="T22" fmla="*/ 73 w 246"/>
                  <a:gd name="T23" fmla="*/ 639 h 220"/>
                  <a:gd name="T24" fmla="*/ 95 w 246"/>
                  <a:gd name="T25" fmla="*/ 704 h 220"/>
                  <a:gd name="T26" fmla="*/ 73 w 246"/>
                  <a:gd name="T27" fmla="*/ 733 h 220"/>
                  <a:gd name="T28" fmla="*/ 74 w 246"/>
                  <a:gd name="T29" fmla="*/ 769 h 220"/>
                  <a:gd name="T30" fmla="*/ 95 w 246"/>
                  <a:gd name="T31" fmla="*/ 836 h 220"/>
                  <a:gd name="T32" fmla="*/ 114 w 246"/>
                  <a:gd name="T33" fmla="*/ 836 h 220"/>
                  <a:gd name="T34" fmla="*/ 145 w 246"/>
                  <a:gd name="T35" fmla="*/ 852 h 220"/>
                  <a:gd name="T36" fmla="*/ 177 w 246"/>
                  <a:gd name="T37" fmla="*/ 875 h 220"/>
                  <a:gd name="T38" fmla="*/ 235 w 246"/>
                  <a:gd name="T39" fmla="*/ 852 h 220"/>
                  <a:gd name="T40" fmla="*/ 296 w 246"/>
                  <a:gd name="T41" fmla="*/ 834 h 220"/>
                  <a:gd name="T42" fmla="*/ 351 w 246"/>
                  <a:gd name="T43" fmla="*/ 834 h 220"/>
                  <a:gd name="T44" fmla="*/ 410 w 246"/>
                  <a:gd name="T45" fmla="*/ 827 h 220"/>
                  <a:gd name="T46" fmla="*/ 493 w 246"/>
                  <a:gd name="T47" fmla="*/ 815 h 220"/>
                  <a:gd name="T48" fmla="*/ 525 w 246"/>
                  <a:gd name="T49" fmla="*/ 808 h 220"/>
                  <a:gd name="T50" fmla="*/ 586 w 246"/>
                  <a:gd name="T51" fmla="*/ 769 h 220"/>
                  <a:gd name="T52" fmla="*/ 647 w 246"/>
                  <a:gd name="T53" fmla="*/ 728 h 220"/>
                  <a:gd name="T54" fmla="*/ 685 w 246"/>
                  <a:gd name="T55" fmla="*/ 692 h 220"/>
                  <a:gd name="T56" fmla="*/ 722 w 246"/>
                  <a:gd name="T57" fmla="*/ 649 h 220"/>
                  <a:gd name="T58" fmla="*/ 758 w 246"/>
                  <a:gd name="T59" fmla="*/ 605 h 220"/>
                  <a:gd name="T60" fmla="*/ 795 w 246"/>
                  <a:gd name="T61" fmla="*/ 569 h 220"/>
                  <a:gd name="T62" fmla="*/ 836 w 246"/>
                  <a:gd name="T63" fmla="*/ 513 h 220"/>
                  <a:gd name="T64" fmla="*/ 877 w 246"/>
                  <a:gd name="T65" fmla="*/ 463 h 220"/>
                  <a:gd name="T66" fmla="*/ 904 w 246"/>
                  <a:gd name="T67" fmla="*/ 397 h 220"/>
                  <a:gd name="T68" fmla="*/ 932 w 246"/>
                  <a:gd name="T69" fmla="*/ 326 h 220"/>
                  <a:gd name="T70" fmla="*/ 890 w 246"/>
                  <a:gd name="T71" fmla="*/ 326 h 220"/>
                  <a:gd name="T72" fmla="*/ 877 w 246"/>
                  <a:gd name="T73" fmla="*/ 353 h 220"/>
                  <a:gd name="T74" fmla="*/ 821 w 246"/>
                  <a:gd name="T75" fmla="*/ 333 h 220"/>
                  <a:gd name="T76" fmla="*/ 829 w 246"/>
                  <a:gd name="T77" fmla="*/ 283 h 220"/>
                  <a:gd name="T78" fmla="*/ 855 w 246"/>
                  <a:gd name="T79" fmla="*/ 247 h 220"/>
                  <a:gd name="T80" fmla="*/ 883 w 246"/>
                  <a:gd name="T81" fmla="*/ 264 h 220"/>
                  <a:gd name="T82" fmla="*/ 883 w 246"/>
                  <a:gd name="T83" fmla="*/ 187 h 220"/>
                  <a:gd name="T84" fmla="*/ 877 w 246"/>
                  <a:gd name="T85" fmla="*/ 115 h 220"/>
                  <a:gd name="T86" fmla="*/ 868 w 246"/>
                  <a:gd name="T87" fmla="*/ 73 h 220"/>
                  <a:gd name="T88" fmla="*/ 859 w 246"/>
                  <a:gd name="T89" fmla="*/ 21 h 220"/>
                  <a:gd name="T90" fmla="*/ 808 w 246"/>
                  <a:gd name="T91" fmla="*/ 12 h 220"/>
                  <a:gd name="T92" fmla="*/ 749 w 246"/>
                  <a:gd name="T93" fmla="*/ 0 h 220"/>
                  <a:gd name="T94" fmla="*/ 742 w 246"/>
                  <a:gd name="T95" fmla="*/ 0 h 220"/>
                  <a:gd name="T96" fmla="*/ 665 w 246"/>
                  <a:gd name="T97" fmla="*/ 55 h 220"/>
                  <a:gd name="T98" fmla="*/ 609 w 246"/>
                  <a:gd name="T99" fmla="*/ 108 h 220"/>
                  <a:gd name="T100" fmla="*/ 581 w 246"/>
                  <a:gd name="T101" fmla="*/ 167 h 220"/>
                  <a:gd name="T102" fmla="*/ 545 w 246"/>
                  <a:gd name="T103" fmla="*/ 196 h 220"/>
                  <a:gd name="T104" fmla="*/ 510 w 246"/>
                  <a:gd name="T105" fmla="*/ 247 h 220"/>
                  <a:gd name="T106" fmla="*/ 428 w 246"/>
                  <a:gd name="T107" fmla="*/ 236 h 220"/>
                  <a:gd name="T108" fmla="*/ 381 w 246"/>
                  <a:gd name="T109" fmla="*/ 220 h 220"/>
                  <a:gd name="T110" fmla="*/ 350 w 246"/>
                  <a:gd name="T111" fmla="*/ 266 h 220"/>
                  <a:gd name="T112" fmla="*/ 322 w 246"/>
                  <a:gd name="T113" fmla="*/ 315 h 220"/>
                  <a:gd name="T114" fmla="*/ 261 w 246"/>
                  <a:gd name="T115" fmla="*/ 326 h 220"/>
                  <a:gd name="T116" fmla="*/ 239 w 246"/>
                  <a:gd name="T117" fmla="*/ 315 h 220"/>
                  <a:gd name="T118" fmla="*/ 249 w 246"/>
                  <a:gd name="T119" fmla="*/ 247 h 220"/>
                  <a:gd name="T120" fmla="*/ 211 w 246"/>
                  <a:gd name="T121" fmla="*/ 179 h 2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46"/>
                  <a:gd name="T184" fmla="*/ 0 h 220"/>
                  <a:gd name="T185" fmla="*/ 246 w 246"/>
                  <a:gd name="T186" fmla="*/ 220 h 2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46" h="220">
                    <a:moveTo>
                      <a:pt x="56" y="45"/>
                    </a:moveTo>
                    <a:lnTo>
                      <a:pt x="55" y="61"/>
                    </a:lnTo>
                    <a:lnTo>
                      <a:pt x="53" y="79"/>
                    </a:lnTo>
                    <a:lnTo>
                      <a:pt x="51" y="95"/>
                    </a:lnTo>
                    <a:lnTo>
                      <a:pt x="49" y="111"/>
                    </a:lnTo>
                    <a:lnTo>
                      <a:pt x="37" y="117"/>
                    </a:lnTo>
                    <a:lnTo>
                      <a:pt x="14" y="114"/>
                    </a:lnTo>
                    <a:lnTo>
                      <a:pt x="9" y="102"/>
                    </a:lnTo>
                    <a:lnTo>
                      <a:pt x="0" y="112"/>
                    </a:lnTo>
                    <a:lnTo>
                      <a:pt x="7" y="128"/>
                    </a:lnTo>
                    <a:lnTo>
                      <a:pt x="13" y="144"/>
                    </a:lnTo>
                    <a:lnTo>
                      <a:pt x="19" y="161"/>
                    </a:lnTo>
                    <a:lnTo>
                      <a:pt x="25" y="177"/>
                    </a:lnTo>
                    <a:lnTo>
                      <a:pt x="19" y="184"/>
                    </a:lnTo>
                    <a:lnTo>
                      <a:pt x="20" y="193"/>
                    </a:lnTo>
                    <a:lnTo>
                      <a:pt x="25" y="210"/>
                    </a:lnTo>
                    <a:lnTo>
                      <a:pt x="30" y="210"/>
                    </a:lnTo>
                    <a:lnTo>
                      <a:pt x="38" y="214"/>
                    </a:lnTo>
                    <a:lnTo>
                      <a:pt x="47" y="220"/>
                    </a:lnTo>
                    <a:lnTo>
                      <a:pt x="62" y="214"/>
                    </a:lnTo>
                    <a:lnTo>
                      <a:pt x="78" y="209"/>
                    </a:lnTo>
                    <a:lnTo>
                      <a:pt x="93" y="209"/>
                    </a:lnTo>
                    <a:lnTo>
                      <a:pt x="109" y="208"/>
                    </a:lnTo>
                    <a:lnTo>
                      <a:pt x="130" y="205"/>
                    </a:lnTo>
                    <a:lnTo>
                      <a:pt x="139" y="203"/>
                    </a:lnTo>
                    <a:lnTo>
                      <a:pt x="155" y="193"/>
                    </a:lnTo>
                    <a:lnTo>
                      <a:pt x="171" y="183"/>
                    </a:lnTo>
                    <a:lnTo>
                      <a:pt x="181" y="174"/>
                    </a:lnTo>
                    <a:lnTo>
                      <a:pt x="191" y="163"/>
                    </a:lnTo>
                    <a:lnTo>
                      <a:pt x="200" y="152"/>
                    </a:lnTo>
                    <a:lnTo>
                      <a:pt x="210" y="143"/>
                    </a:lnTo>
                    <a:lnTo>
                      <a:pt x="221" y="129"/>
                    </a:lnTo>
                    <a:lnTo>
                      <a:pt x="232" y="116"/>
                    </a:lnTo>
                    <a:lnTo>
                      <a:pt x="239" y="99"/>
                    </a:lnTo>
                    <a:lnTo>
                      <a:pt x="246" y="82"/>
                    </a:lnTo>
                    <a:lnTo>
                      <a:pt x="235" y="82"/>
                    </a:lnTo>
                    <a:lnTo>
                      <a:pt x="232" y="89"/>
                    </a:lnTo>
                    <a:lnTo>
                      <a:pt x="217" y="84"/>
                    </a:lnTo>
                    <a:lnTo>
                      <a:pt x="219" y="71"/>
                    </a:lnTo>
                    <a:lnTo>
                      <a:pt x="226" y="62"/>
                    </a:lnTo>
                    <a:lnTo>
                      <a:pt x="234" y="66"/>
                    </a:lnTo>
                    <a:lnTo>
                      <a:pt x="234" y="47"/>
                    </a:lnTo>
                    <a:lnTo>
                      <a:pt x="232" y="29"/>
                    </a:lnTo>
                    <a:lnTo>
                      <a:pt x="230" y="18"/>
                    </a:lnTo>
                    <a:lnTo>
                      <a:pt x="227" y="5"/>
                    </a:lnTo>
                    <a:lnTo>
                      <a:pt x="213" y="3"/>
                    </a:lnTo>
                    <a:lnTo>
                      <a:pt x="198" y="0"/>
                    </a:lnTo>
                    <a:lnTo>
                      <a:pt x="196" y="0"/>
                    </a:lnTo>
                    <a:lnTo>
                      <a:pt x="176" y="14"/>
                    </a:lnTo>
                    <a:lnTo>
                      <a:pt x="161" y="27"/>
                    </a:lnTo>
                    <a:lnTo>
                      <a:pt x="153" y="42"/>
                    </a:lnTo>
                    <a:lnTo>
                      <a:pt x="144" y="49"/>
                    </a:lnTo>
                    <a:lnTo>
                      <a:pt x="135" y="62"/>
                    </a:lnTo>
                    <a:lnTo>
                      <a:pt x="113" y="59"/>
                    </a:lnTo>
                    <a:lnTo>
                      <a:pt x="101" y="55"/>
                    </a:lnTo>
                    <a:lnTo>
                      <a:pt x="92" y="67"/>
                    </a:lnTo>
                    <a:lnTo>
                      <a:pt x="85" y="79"/>
                    </a:lnTo>
                    <a:lnTo>
                      <a:pt x="69" y="82"/>
                    </a:lnTo>
                    <a:lnTo>
                      <a:pt x="63" y="79"/>
                    </a:lnTo>
                    <a:lnTo>
                      <a:pt x="66" y="62"/>
                    </a:lnTo>
                    <a:lnTo>
                      <a:pt x="56" y="4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111"/>
              <p:cNvSpPr>
                <a:spLocks noChangeAspect="1"/>
              </p:cNvSpPr>
              <p:nvPr/>
            </p:nvSpPr>
            <p:spPr bwMode="auto">
              <a:xfrm>
                <a:off x="3073" y="3365"/>
                <a:ext cx="46" cy="45"/>
              </a:xfrm>
              <a:custGeom>
                <a:avLst/>
                <a:gdLst>
                  <a:gd name="T0" fmla="*/ 59 w 35"/>
                  <a:gd name="T1" fmla="*/ 16 h 34"/>
                  <a:gd name="T2" fmla="*/ 0 w 35"/>
                  <a:gd name="T3" fmla="*/ 77 h 34"/>
                  <a:gd name="T4" fmla="*/ 42 w 35"/>
                  <a:gd name="T5" fmla="*/ 139 h 34"/>
                  <a:gd name="T6" fmla="*/ 72 w 35"/>
                  <a:gd name="T7" fmla="*/ 123 h 34"/>
                  <a:gd name="T8" fmla="*/ 122 w 35"/>
                  <a:gd name="T9" fmla="*/ 77 h 34"/>
                  <a:gd name="T10" fmla="*/ 137 w 35"/>
                  <a:gd name="T11" fmla="*/ 34 h 34"/>
                  <a:gd name="T12" fmla="*/ 84 w 35"/>
                  <a:gd name="T13" fmla="*/ 0 h 34"/>
                  <a:gd name="T14" fmla="*/ 59 w 35"/>
                  <a:gd name="T15" fmla="*/ 16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34"/>
                  <a:gd name="T26" fmla="*/ 35 w 35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34">
                    <a:moveTo>
                      <a:pt x="15" y="4"/>
                    </a:moveTo>
                    <a:lnTo>
                      <a:pt x="0" y="19"/>
                    </a:lnTo>
                    <a:lnTo>
                      <a:pt x="11" y="34"/>
                    </a:lnTo>
                    <a:lnTo>
                      <a:pt x="18" y="30"/>
                    </a:lnTo>
                    <a:lnTo>
                      <a:pt x="31" y="19"/>
                    </a:lnTo>
                    <a:lnTo>
                      <a:pt x="35" y="8"/>
                    </a:lnTo>
                    <a:lnTo>
                      <a:pt x="21" y="0"/>
                    </a:lnTo>
                    <a:lnTo>
                      <a:pt x="15" y="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112"/>
              <p:cNvSpPr>
                <a:spLocks noChangeAspect="1"/>
              </p:cNvSpPr>
              <p:nvPr/>
            </p:nvSpPr>
            <p:spPr bwMode="auto">
              <a:xfrm>
                <a:off x="3154" y="3298"/>
                <a:ext cx="23" cy="36"/>
              </a:xfrm>
              <a:custGeom>
                <a:avLst/>
                <a:gdLst>
                  <a:gd name="T0" fmla="*/ 31 w 18"/>
                  <a:gd name="T1" fmla="*/ 0 h 27"/>
                  <a:gd name="T2" fmla="*/ 8 w 18"/>
                  <a:gd name="T3" fmla="*/ 37 h 27"/>
                  <a:gd name="T4" fmla="*/ 0 w 18"/>
                  <a:gd name="T5" fmla="*/ 92 h 27"/>
                  <a:gd name="T6" fmla="*/ 51 w 18"/>
                  <a:gd name="T7" fmla="*/ 113 h 27"/>
                  <a:gd name="T8" fmla="*/ 60 w 18"/>
                  <a:gd name="T9" fmla="*/ 85 h 27"/>
                  <a:gd name="T10" fmla="*/ 59 w 18"/>
                  <a:gd name="T11" fmla="*/ 16 h 27"/>
                  <a:gd name="T12" fmla="*/ 31 w 18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7"/>
                  <a:gd name="T23" fmla="*/ 18 w 18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7">
                    <a:moveTo>
                      <a:pt x="9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15" y="27"/>
                    </a:lnTo>
                    <a:lnTo>
                      <a:pt x="18" y="20"/>
                    </a:lnTo>
                    <a:lnTo>
                      <a:pt x="17" y="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113"/>
              <p:cNvSpPr>
                <a:spLocks noChangeAspect="1"/>
              </p:cNvSpPr>
              <p:nvPr/>
            </p:nvSpPr>
            <p:spPr bwMode="auto">
              <a:xfrm>
                <a:off x="2786" y="2843"/>
                <a:ext cx="244" cy="277"/>
              </a:xfrm>
              <a:custGeom>
                <a:avLst/>
                <a:gdLst>
                  <a:gd name="T0" fmla="*/ 689 w 188"/>
                  <a:gd name="T1" fmla="*/ 491 h 210"/>
                  <a:gd name="T2" fmla="*/ 632 w 188"/>
                  <a:gd name="T3" fmla="*/ 491 h 210"/>
                  <a:gd name="T4" fmla="*/ 579 w 188"/>
                  <a:gd name="T5" fmla="*/ 496 h 210"/>
                  <a:gd name="T6" fmla="*/ 579 w 188"/>
                  <a:gd name="T7" fmla="*/ 551 h 210"/>
                  <a:gd name="T8" fmla="*/ 572 w 188"/>
                  <a:gd name="T9" fmla="*/ 601 h 210"/>
                  <a:gd name="T10" fmla="*/ 572 w 188"/>
                  <a:gd name="T11" fmla="*/ 661 h 210"/>
                  <a:gd name="T12" fmla="*/ 572 w 188"/>
                  <a:gd name="T13" fmla="*/ 711 h 210"/>
                  <a:gd name="T14" fmla="*/ 616 w 188"/>
                  <a:gd name="T15" fmla="*/ 762 h 210"/>
                  <a:gd name="T16" fmla="*/ 655 w 188"/>
                  <a:gd name="T17" fmla="*/ 814 h 210"/>
                  <a:gd name="T18" fmla="*/ 567 w 188"/>
                  <a:gd name="T19" fmla="*/ 827 h 210"/>
                  <a:gd name="T20" fmla="*/ 483 w 188"/>
                  <a:gd name="T21" fmla="*/ 836 h 210"/>
                  <a:gd name="T22" fmla="*/ 435 w 188"/>
                  <a:gd name="T23" fmla="*/ 824 h 210"/>
                  <a:gd name="T24" fmla="*/ 380 w 188"/>
                  <a:gd name="T25" fmla="*/ 813 h 210"/>
                  <a:gd name="T26" fmla="*/ 369 w 188"/>
                  <a:gd name="T27" fmla="*/ 798 h 210"/>
                  <a:gd name="T28" fmla="*/ 301 w 188"/>
                  <a:gd name="T29" fmla="*/ 798 h 210"/>
                  <a:gd name="T30" fmla="*/ 238 w 188"/>
                  <a:gd name="T31" fmla="*/ 793 h 210"/>
                  <a:gd name="T32" fmla="*/ 175 w 188"/>
                  <a:gd name="T33" fmla="*/ 793 h 210"/>
                  <a:gd name="T34" fmla="*/ 112 w 188"/>
                  <a:gd name="T35" fmla="*/ 790 h 210"/>
                  <a:gd name="T36" fmla="*/ 66 w 188"/>
                  <a:gd name="T37" fmla="*/ 770 h 210"/>
                  <a:gd name="T38" fmla="*/ 0 w 188"/>
                  <a:gd name="T39" fmla="*/ 790 h 210"/>
                  <a:gd name="T40" fmla="*/ 1 w 188"/>
                  <a:gd name="T41" fmla="*/ 736 h 210"/>
                  <a:gd name="T42" fmla="*/ 8 w 188"/>
                  <a:gd name="T43" fmla="*/ 677 h 210"/>
                  <a:gd name="T44" fmla="*/ 35 w 188"/>
                  <a:gd name="T45" fmla="*/ 588 h 210"/>
                  <a:gd name="T46" fmla="*/ 58 w 188"/>
                  <a:gd name="T47" fmla="*/ 503 h 210"/>
                  <a:gd name="T48" fmla="*/ 87 w 188"/>
                  <a:gd name="T49" fmla="*/ 454 h 210"/>
                  <a:gd name="T50" fmla="*/ 119 w 188"/>
                  <a:gd name="T51" fmla="*/ 410 h 210"/>
                  <a:gd name="T52" fmla="*/ 112 w 188"/>
                  <a:gd name="T53" fmla="*/ 322 h 210"/>
                  <a:gd name="T54" fmla="*/ 92 w 188"/>
                  <a:gd name="T55" fmla="*/ 264 h 210"/>
                  <a:gd name="T56" fmla="*/ 75 w 188"/>
                  <a:gd name="T57" fmla="*/ 211 h 210"/>
                  <a:gd name="T58" fmla="*/ 97 w 188"/>
                  <a:gd name="T59" fmla="*/ 179 h 210"/>
                  <a:gd name="T60" fmla="*/ 66 w 188"/>
                  <a:gd name="T61" fmla="*/ 92 h 210"/>
                  <a:gd name="T62" fmla="*/ 39 w 188"/>
                  <a:gd name="T63" fmla="*/ 12 h 210"/>
                  <a:gd name="T64" fmla="*/ 86 w 188"/>
                  <a:gd name="T65" fmla="*/ 0 h 210"/>
                  <a:gd name="T66" fmla="*/ 134 w 188"/>
                  <a:gd name="T67" fmla="*/ 0 h 210"/>
                  <a:gd name="T68" fmla="*/ 183 w 188"/>
                  <a:gd name="T69" fmla="*/ 0 h 210"/>
                  <a:gd name="T70" fmla="*/ 232 w 188"/>
                  <a:gd name="T71" fmla="*/ 1 h 210"/>
                  <a:gd name="T72" fmla="*/ 279 w 188"/>
                  <a:gd name="T73" fmla="*/ 1 h 210"/>
                  <a:gd name="T74" fmla="*/ 301 w 188"/>
                  <a:gd name="T75" fmla="*/ 73 h 210"/>
                  <a:gd name="T76" fmla="*/ 330 w 188"/>
                  <a:gd name="T77" fmla="*/ 136 h 210"/>
                  <a:gd name="T78" fmla="*/ 362 w 188"/>
                  <a:gd name="T79" fmla="*/ 152 h 210"/>
                  <a:gd name="T80" fmla="*/ 435 w 188"/>
                  <a:gd name="T81" fmla="*/ 136 h 210"/>
                  <a:gd name="T82" fmla="*/ 446 w 188"/>
                  <a:gd name="T83" fmla="*/ 77 h 210"/>
                  <a:gd name="T84" fmla="*/ 505 w 188"/>
                  <a:gd name="T85" fmla="*/ 78 h 210"/>
                  <a:gd name="T86" fmla="*/ 504 w 188"/>
                  <a:gd name="T87" fmla="*/ 96 h 210"/>
                  <a:gd name="T88" fmla="*/ 572 w 188"/>
                  <a:gd name="T89" fmla="*/ 108 h 210"/>
                  <a:gd name="T90" fmla="*/ 579 w 188"/>
                  <a:gd name="T91" fmla="*/ 187 h 210"/>
                  <a:gd name="T92" fmla="*/ 579 w 188"/>
                  <a:gd name="T93" fmla="*/ 266 h 210"/>
                  <a:gd name="T94" fmla="*/ 601 w 188"/>
                  <a:gd name="T95" fmla="*/ 339 h 210"/>
                  <a:gd name="T96" fmla="*/ 601 w 188"/>
                  <a:gd name="T97" fmla="*/ 367 h 210"/>
                  <a:gd name="T98" fmla="*/ 645 w 188"/>
                  <a:gd name="T99" fmla="*/ 360 h 210"/>
                  <a:gd name="T100" fmla="*/ 692 w 188"/>
                  <a:gd name="T101" fmla="*/ 343 h 210"/>
                  <a:gd name="T102" fmla="*/ 692 w 188"/>
                  <a:gd name="T103" fmla="*/ 419 h 210"/>
                  <a:gd name="T104" fmla="*/ 689 w 188"/>
                  <a:gd name="T105" fmla="*/ 491 h 2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8"/>
                  <a:gd name="T160" fmla="*/ 0 h 210"/>
                  <a:gd name="T161" fmla="*/ 188 w 188"/>
                  <a:gd name="T162" fmla="*/ 210 h 2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8" h="210">
                    <a:moveTo>
                      <a:pt x="187" y="123"/>
                    </a:moveTo>
                    <a:lnTo>
                      <a:pt x="172" y="123"/>
                    </a:lnTo>
                    <a:lnTo>
                      <a:pt x="157" y="124"/>
                    </a:lnTo>
                    <a:lnTo>
                      <a:pt x="157" y="138"/>
                    </a:lnTo>
                    <a:lnTo>
                      <a:pt x="156" y="151"/>
                    </a:lnTo>
                    <a:lnTo>
                      <a:pt x="156" y="165"/>
                    </a:lnTo>
                    <a:lnTo>
                      <a:pt x="156" y="178"/>
                    </a:lnTo>
                    <a:lnTo>
                      <a:pt x="167" y="191"/>
                    </a:lnTo>
                    <a:lnTo>
                      <a:pt x="178" y="204"/>
                    </a:lnTo>
                    <a:lnTo>
                      <a:pt x="154" y="207"/>
                    </a:lnTo>
                    <a:lnTo>
                      <a:pt x="131" y="210"/>
                    </a:lnTo>
                    <a:lnTo>
                      <a:pt x="118" y="206"/>
                    </a:lnTo>
                    <a:lnTo>
                      <a:pt x="103" y="203"/>
                    </a:lnTo>
                    <a:lnTo>
                      <a:pt x="100" y="200"/>
                    </a:lnTo>
                    <a:lnTo>
                      <a:pt x="82" y="200"/>
                    </a:lnTo>
                    <a:lnTo>
                      <a:pt x="65" y="199"/>
                    </a:lnTo>
                    <a:lnTo>
                      <a:pt x="48" y="199"/>
                    </a:lnTo>
                    <a:lnTo>
                      <a:pt x="30" y="198"/>
                    </a:lnTo>
                    <a:lnTo>
                      <a:pt x="18" y="193"/>
                    </a:lnTo>
                    <a:lnTo>
                      <a:pt x="0" y="198"/>
                    </a:lnTo>
                    <a:lnTo>
                      <a:pt x="1" y="184"/>
                    </a:lnTo>
                    <a:lnTo>
                      <a:pt x="2" y="170"/>
                    </a:lnTo>
                    <a:lnTo>
                      <a:pt x="9" y="147"/>
                    </a:lnTo>
                    <a:lnTo>
                      <a:pt x="16" y="126"/>
                    </a:lnTo>
                    <a:lnTo>
                      <a:pt x="24" y="114"/>
                    </a:lnTo>
                    <a:lnTo>
                      <a:pt x="32" y="103"/>
                    </a:lnTo>
                    <a:lnTo>
                      <a:pt x="30" y="80"/>
                    </a:lnTo>
                    <a:lnTo>
                      <a:pt x="25" y="66"/>
                    </a:lnTo>
                    <a:lnTo>
                      <a:pt x="21" y="53"/>
                    </a:lnTo>
                    <a:lnTo>
                      <a:pt x="27" y="45"/>
                    </a:lnTo>
                    <a:lnTo>
                      <a:pt x="18" y="23"/>
                    </a:lnTo>
                    <a:lnTo>
                      <a:pt x="11" y="3"/>
                    </a:lnTo>
                    <a:lnTo>
                      <a:pt x="23" y="0"/>
                    </a:lnTo>
                    <a:lnTo>
                      <a:pt x="36" y="0"/>
                    </a:lnTo>
                    <a:lnTo>
                      <a:pt x="50" y="0"/>
                    </a:lnTo>
                    <a:lnTo>
                      <a:pt x="63" y="1"/>
                    </a:lnTo>
                    <a:lnTo>
                      <a:pt x="76" y="1"/>
                    </a:lnTo>
                    <a:lnTo>
                      <a:pt x="82" y="18"/>
                    </a:lnTo>
                    <a:lnTo>
                      <a:pt x="89" y="34"/>
                    </a:lnTo>
                    <a:lnTo>
                      <a:pt x="99" y="38"/>
                    </a:lnTo>
                    <a:lnTo>
                      <a:pt x="118" y="34"/>
                    </a:lnTo>
                    <a:lnTo>
                      <a:pt x="121" y="19"/>
                    </a:lnTo>
                    <a:lnTo>
                      <a:pt x="137" y="20"/>
                    </a:lnTo>
                    <a:lnTo>
                      <a:pt x="136" y="24"/>
                    </a:lnTo>
                    <a:lnTo>
                      <a:pt x="156" y="27"/>
                    </a:lnTo>
                    <a:lnTo>
                      <a:pt x="157" y="47"/>
                    </a:lnTo>
                    <a:lnTo>
                      <a:pt x="157" y="67"/>
                    </a:lnTo>
                    <a:lnTo>
                      <a:pt x="163" y="85"/>
                    </a:lnTo>
                    <a:lnTo>
                      <a:pt x="163" y="92"/>
                    </a:lnTo>
                    <a:lnTo>
                      <a:pt x="175" y="90"/>
                    </a:lnTo>
                    <a:lnTo>
                      <a:pt x="188" y="86"/>
                    </a:lnTo>
                    <a:lnTo>
                      <a:pt x="188" y="105"/>
                    </a:lnTo>
                    <a:lnTo>
                      <a:pt x="187" y="12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114"/>
              <p:cNvSpPr>
                <a:spLocks noChangeAspect="1"/>
              </p:cNvSpPr>
              <p:nvPr/>
            </p:nvSpPr>
            <p:spPr bwMode="auto">
              <a:xfrm>
                <a:off x="2743" y="2654"/>
                <a:ext cx="38" cy="32"/>
              </a:xfrm>
              <a:custGeom>
                <a:avLst/>
                <a:gdLst>
                  <a:gd name="T0" fmla="*/ 21 w 29"/>
                  <a:gd name="T1" fmla="*/ 101 h 24"/>
                  <a:gd name="T2" fmla="*/ 0 w 29"/>
                  <a:gd name="T3" fmla="*/ 92 h 24"/>
                  <a:gd name="T4" fmla="*/ 9 w 29"/>
                  <a:gd name="T5" fmla="*/ 64 h 24"/>
                  <a:gd name="T6" fmla="*/ 21 w 29"/>
                  <a:gd name="T7" fmla="*/ 0 h 24"/>
                  <a:gd name="T8" fmla="*/ 66 w 29"/>
                  <a:gd name="T9" fmla="*/ 1 h 24"/>
                  <a:gd name="T10" fmla="*/ 113 w 29"/>
                  <a:gd name="T11" fmla="*/ 16 h 24"/>
                  <a:gd name="T12" fmla="*/ 113 w 29"/>
                  <a:gd name="T13" fmla="*/ 101 h 24"/>
                  <a:gd name="T14" fmla="*/ 66 w 29"/>
                  <a:gd name="T15" fmla="*/ 101 h 24"/>
                  <a:gd name="T16" fmla="*/ 21 w 29"/>
                  <a:gd name="T17" fmla="*/ 10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4"/>
                  <a:gd name="T29" fmla="*/ 29 w 29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4">
                    <a:moveTo>
                      <a:pt x="5" y="24"/>
                    </a:moveTo>
                    <a:lnTo>
                      <a:pt x="0" y="22"/>
                    </a:lnTo>
                    <a:lnTo>
                      <a:pt x="2" y="15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29" y="4"/>
                    </a:lnTo>
                    <a:lnTo>
                      <a:pt x="29" y="24"/>
                    </a:lnTo>
                    <a:lnTo>
                      <a:pt x="17" y="24"/>
                    </a:lnTo>
                    <a:lnTo>
                      <a:pt x="5" y="2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115"/>
              <p:cNvSpPr>
                <a:spLocks noChangeAspect="1"/>
              </p:cNvSpPr>
              <p:nvPr/>
            </p:nvSpPr>
            <p:spPr bwMode="auto">
              <a:xfrm>
                <a:off x="2729" y="2658"/>
                <a:ext cx="115" cy="141"/>
              </a:xfrm>
              <a:custGeom>
                <a:avLst/>
                <a:gdLst>
                  <a:gd name="T0" fmla="*/ 58 w 88"/>
                  <a:gd name="T1" fmla="*/ 78 h 106"/>
                  <a:gd name="T2" fmla="*/ 50 w 88"/>
                  <a:gd name="T3" fmla="*/ 112 h 106"/>
                  <a:gd name="T4" fmla="*/ 29 w 88"/>
                  <a:gd name="T5" fmla="*/ 112 h 106"/>
                  <a:gd name="T6" fmla="*/ 71 w 88"/>
                  <a:gd name="T7" fmla="*/ 141 h 106"/>
                  <a:gd name="T8" fmla="*/ 38 w 88"/>
                  <a:gd name="T9" fmla="*/ 138 h 106"/>
                  <a:gd name="T10" fmla="*/ 16 w 88"/>
                  <a:gd name="T11" fmla="*/ 209 h 106"/>
                  <a:gd name="T12" fmla="*/ 0 w 88"/>
                  <a:gd name="T13" fmla="*/ 209 h 106"/>
                  <a:gd name="T14" fmla="*/ 22 w 88"/>
                  <a:gd name="T15" fmla="*/ 257 h 106"/>
                  <a:gd name="T16" fmla="*/ 38 w 88"/>
                  <a:gd name="T17" fmla="*/ 269 h 106"/>
                  <a:gd name="T18" fmla="*/ 21 w 88"/>
                  <a:gd name="T19" fmla="*/ 255 h 106"/>
                  <a:gd name="T20" fmla="*/ 46 w 88"/>
                  <a:gd name="T21" fmla="*/ 291 h 106"/>
                  <a:gd name="T22" fmla="*/ 38 w 88"/>
                  <a:gd name="T23" fmla="*/ 291 h 106"/>
                  <a:gd name="T24" fmla="*/ 73 w 88"/>
                  <a:gd name="T25" fmla="*/ 342 h 106"/>
                  <a:gd name="T26" fmla="*/ 65 w 88"/>
                  <a:gd name="T27" fmla="*/ 339 h 106"/>
                  <a:gd name="T28" fmla="*/ 102 w 88"/>
                  <a:gd name="T29" fmla="*/ 391 h 106"/>
                  <a:gd name="T30" fmla="*/ 137 w 88"/>
                  <a:gd name="T31" fmla="*/ 443 h 106"/>
                  <a:gd name="T32" fmla="*/ 161 w 88"/>
                  <a:gd name="T33" fmla="*/ 407 h 106"/>
                  <a:gd name="T34" fmla="*/ 174 w 88"/>
                  <a:gd name="T35" fmla="*/ 419 h 106"/>
                  <a:gd name="T36" fmla="*/ 183 w 88"/>
                  <a:gd name="T37" fmla="*/ 407 h 106"/>
                  <a:gd name="T38" fmla="*/ 174 w 88"/>
                  <a:gd name="T39" fmla="*/ 379 h 106"/>
                  <a:gd name="T40" fmla="*/ 169 w 88"/>
                  <a:gd name="T41" fmla="*/ 354 h 106"/>
                  <a:gd name="T42" fmla="*/ 169 w 88"/>
                  <a:gd name="T43" fmla="*/ 339 h 106"/>
                  <a:gd name="T44" fmla="*/ 221 w 88"/>
                  <a:gd name="T45" fmla="*/ 333 h 106"/>
                  <a:gd name="T46" fmla="*/ 226 w 88"/>
                  <a:gd name="T47" fmla="*/ 286 h 106"/>
                  <a:gd name="T48" fmla="*/ 256 w 88"/>
                  <a:gd name="T49" fmla="*/ 329 h 106"/>
                  <a:gd name="T50" fmla="*/ 289 w 88"/>
                  <a:gd name="T51" fmla="*/ 315 h 106"/>
                  <a:gd name="T52" fmla="*/ 297 w 88"/>
                  <a:gd name="T53" fmla="*/ 333 h 106"/>
                  <a:gd name="T54" fmla="*/ 321 w 88"/>
                  <a:gd name="T55" fmla="*/ 315 h 106"/>
                  <a:gd name="T56" fmla="*/ 335 w 88"/>
                  <a:gd name="T57" fmla="*/ 215 h 106"/>
                  <a:gd name="T58" fmla="*/ 301 w 88"/>
                  <a:gd name="T59" fmla="*/ 150 h 106"/>
                  <a:gd name="T60" fmla="*/ 333 w 88"/>
                  <a:gd name="T61" fmla="*/ 112 h 106"/>
                  <a:gd name="T62" fmla="*/ 327 w 88"/>
                  <a:gd name="T63" fmla="*/ 64 h 106"/>
                  <a:gd name="T64" fmla="*/ 260 w 88"/>
                  <a:gd name="T65" fmla="*/ 65 h 106"/>
                  <a:gd name="T66" fmla="*/ 263 w 88"/>
                  <a:gd name="T67" fmla="*/ 0 h 106"/>
                  <a:gd name="T68" fmla="*/ 210 w 88"/>
                  <a:gd name="T69" fmla="*/ 0 h 106"/>
                  <a:gd name="T70" fmla="*/ 152 w 88"/>
                  <a:gd name="T71" fmla="*/ 0 h 106"/>
                  <a:gd name="T72" fmla="*/ 152 w 88"/>
                  <a:gd name="T73" fmla="*/ 85 h 106"/>
                  <a:gd name="T74" fmla="*/ 107 w 88"/>
                  <a:gd name="T75" fmla="*/ 85 h 106"/>
                  <a:gd name="T76" fmla="*/ 60 w 88"/>
                  <a:gd name="T77" fmla="*/ 85 h 106"/>
                  <a:gd name="T78" fmla="*/ 58 w 88"/>
                  <a:gd name="T79" fmla="*/ 78 h 10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8"/>
                  <a:gd name="T121" fmla="*/ 0 h 106"/>
                  <a:gd name="T122" fmla="*/ 88 w 88"/>
                  <a:gd name="T123" fmla="*/ 106 h 10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8" h="106">
                    <a:moveTo>
                      <a:pt x="15" y="19"/>
                    </a:moveTo>
                    <a:lnTo>
                      <a:pt x="13" y="26"/>
                    </a:lnTo>
                    <a:lnTo>
                      <a:pt x="8" y="26"/>
                    </a:lnTo>
                    <a:lnTo>
                      <a:pt x="18" y="34"/>
                    </a:lnTo>
                    <a:lnTo>
                      <a:pt x="10" y="33"/>
                    </a:lnTo>
                    <a:lnTo>
                      <a:pt x="4" y="50"/>
                    </a:lnTo>
                    <a:lnTo>
                      <a:pt x="0" y="50"/>
                    </a:lnTo>
                    <a:lnTo>
                      <a:pt x="6" y="62"/>
                    </a:lnTo>
                    <a:lnTo>
                      <a:pt x="10" y="65"/>
                    </a:lnTo>
                    <a:lnTo>
                      <a:pt x="5" y="61"/>
                    </a:lnTo>
                    <a:lnTo>
                      <a:pt x="12" y="70"/>
                    </a:lnTo>
                    <a:lnTo>
                      <a:pt x="10" y="70"/>
                    </a:lnTo>
                    <a:lnTo>
                      <a:pt x="19" y="82"/>
                    </a:lnTo>
                    <a:lnTo>
                      <a:pt x="17" y="81"/>
                    </a:lnTo>
                    <a:lnTo>
                      <a:pt x="27" y="94"/>
                    </a:lnTo>
                    <a:lnTo>
                      <a:pt x="36" y="106"/>
                    </a:lnTo>
                    <a:lnTo>
                      <a:pt x="42" y="98"/>
                    </a:lnTo>
                    <a:lnTo>
                      <a:pt x="46" y="101"/>
                    </a:lnTo>
                    <a:lnTo>
                      <a:pt x="48" y="98"/>
                    </a:lnTo>
                    <a:lnTo>
                      <a:pt x="46" y="91"/>
                    </a:lnTo>
                    <a:lnTo>
                      <a:pt x="44" y="85"/>
                    </a:lnTo>
                    <a:lnTo>
                      <a:pt x="44" y="81"/>
                    </a:lnTo>
                    <a:lnTo>
                      <a:pt x="58" y="80"/>
                    </a:lnTo>
                    <a:lnTo>
                      <a:pt x="59" y="69"/>
                    </a:lnTo>
                    <a:lnTo>
                      <a:pt x="67" y="79"/>
                    </a:lnTo>
                    <a:lnTo>
                      <a:pt x="76" y="76"/>
                    </a:lnTo>
                    <a:lnTo>
                      <a:pt x="78" y="80"/>
                    </a:lnTo>
                    <a:lnTo>
                      <a:pt x="84" y="76"/>
                    </a:lnTo>
                    <a:lnTo>
                      <a:pt x="88" y="52"/>
                    </a:lnTo>
                    <a:lnTo>
                      <a:pt x="79" y="36"/>
                    </a:lnTo>
                    <a:lnTo>
                      <a:pt x="87" y="26"/>
                    </a:lnTo>
                    <a:lnTo>
                      <a:pt x="86" y="15"/>
                    </a:lnTo>
                    <a:lnTo>
                      <a:pt x="68" y="16"/>
                    </a:lnTo>
                    <a:lnTo>
                      <a:pt x="69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40" y="20"/>
                    </a:lnTo>
                    <a:lnTo>
                      <a:pt x="28" y="20"/>
                    </a:lnTo>
                    <a:lnTo>
                      <a:pt x="16" y="20"/>
                    </a:lnTo>
                    <a:lnTo>
                      <a:pt x="15" y="1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116"/>
              <p:cNvSpPr>
                <a:spLocks noChangeAspect="1"/>
              </p:cNvSpPr>
              <p:nvPr/>
            </p:nvSpPr>
            <p:spPr bwMode="auto">
              <a:xfrm>
                <a:off x="3142" y="2730"/>
                <a:ext cx="216" cy="245"/>
              </a:xfrm>
              <a:custGeom>
                <a:avLst/>
                <a:gdLst>
                  <a:gd name="T0" fmla="*/ 468 w 166"/>
                  <a:gd name="T1" fmla="*/ 165 h 186"/>
                  <a:gd name="T2" fmla="*/ 467 w 166"/>
                  <a:gd name="T3" fmla="*/ 138 h 186"/>
                  <a:gd name="T4" fmla="*/ 411 w 166"/>
                  <a:gd name="T5" fmla="*/ 108 h 186"/>
                  <a:gd name="T6" fmla="*/ 360 w 166"/>
                  <a:gd name="T7" fmla="*/ 72 h 186"/>
                  <a:gd name="T8" fmla="*/ 310 w 166"/>
                  <a:gd name="T9" fmla="*/ 37 h 186"/>
                  <a:gd name="T10" fmla="*/ 258 w 166"/>
                  <a:gd name="T11" fmla="*/ 0 h 186"/>
                  <a:gd name="T12" fmla="*/ 209 w 166"/>
                  <a:gd name="T13" fmla="*/ 1 h 186"/>
                  <a:gd name="T14" fmla="*/ 161 w 166"/>
                  <a:gd name="T15" fmla="*/ 1 h 186"/>
                  <a:gd name="T16" fmla="*/ 112 w 166"/>
                  <a:gd name="T17" fmla="*/ 1 h 186"/>
                  <a:gd name="T18" fmla="*/ 60 w 166"/>
                  <a:gd name="T19" fmla="*/ 1 h 186"/>
                  <a:gd name="T20" fmla="*/ 78 w 166"/>
                  <a:gd name="T21" fmla="*/ 92 h 186"/>
                  <a:gd name="T22" fmla="*/ 64 w 166"/>
                  <a:gd name="T23" fmla="*/ 99 h 186"/>
                  <a:gd name="T24" fmla="*/ 64 w 166"/>
                  <a:gd name="T25" fmla="*/ 130 h 186"/>
                  <a:gd name="T26" fmla="*/ 78 w 166"/>
                  <a:gd name="T27" fmla="*/ 153 h 186"/>
                  <a:gd name="T28" fmla="*/ 46 w 166"/>
                  <a:gd name="T29" fmla="*/ 196 h 186"/>
                  <a:gd name="T30" fmla="*/ 12 w 166"/>
                  <a:gd name="T31" fmla="*/ 237 h 186"/>
                  <a:gd name="T32" fmla="*/ 0 w 166"/>
                  <a:gd name="T33" fmla="*/ 237 h 186"/>
                  <a:gd name="T34" fmla="*/ 0 w 166"/>
                  <a:gd name="T35" fmla="*/ 288 h 186"/>
                  <a:gd name="T36" fmla="*/ 1 w 166"/>
                  <a:gd name="T37" fmla="*/ 340 h 186"/>
                  <a:gd name="T38" fmla="*/ 22 w 166"/>
                  <a:gd name="T39" fmla="*/ 400 h 186"/>
                  <a:gd name="T40" fmla="*/ 49 w 166"/>
                  <a:gd name="T41" fmla="*/ 453 h 186"/>
                  <a:gd name="T42" fmla="*/ 73 w 166"/>
                  <a:gd name="T43" fmla="*/ 497 h 186"/>
                  <a:gd name="T44" fmla="*/ 74 w 166"/>
                  <a:gd name="T45" fmla="*/ 512 h 186"/>
                  <a:gd name="T46" fmla="*/ 134 w 166"/>
                  <a:gd name="T47" fmla="*/ 548 h 186"/>
                  <a:gd name="T48" fmla="*/ 195 w 166"/>
                  <a:gd name="T49" fmla="*/ 585 h 186"/>
                  <a:gd name="T50" fmla="*/ 249 w 166"/>
                  <a:gd name="T51" fmla="*/ 590 h 186"/>
                  <a:gd name="T52" fmla="*/ 272 w 166"/>
                  <a:gd name="T53" fmla="*/ 601 h 186"/>
                  <a:gd name="T54" fmla="*/ 288 w 166"/>
                  <a:gd name="T55" fmla="*/ 677 h 186"/>
                  <a:gd name="T56" fmla="*/ 307 w 166"/>
                  <a:gd name="T57" fmla="*/ 728 h 186"/>
                  <a:gd name="T58" fmla="*/ 332 w 166"/>
                  <a:gd name="T59" fmla="*/ 728 h 186"/>
                  <a:gd name="T60" fmla="*/ 360 w 166"/>
                  <a:gd name="T61" fmla="*/ 726 h 186"/>
                  <a:gd name="T62" fmla="*/ 432 w 166"/>
                  <a:gd name="T63" fmla="*/ 738 h 186"/>
                  <a:gd name="T64" fmla="*/ 468 w 166"/>
                  <a:gd name="T65" fmla="*/ 722 h 186"/>
                  <a:gd name="T66" fmla="*/ 505 w 166"/>
                  <a:gd name="T67" fmla="*/ 715 h 186"/>
                  <a:gd name="T68" fmla="*/ 561 w 166"/>
                  <a:gd name="T69" fmla="*/ 690 h 186"/>
                  <a:gd name="T70" fmla="*/ 619 w 166"/>
                  <a:gd name="T71" fmla="*/ 657 h 186"/>
                  <a:gd name="T72" fmla="*/ 583 w 166"/>
                  <a:gd name="T73" fmla="*/ 614 h 186"/>
                  <a:gd name="T74" fmla="*/ 571 w 166"/>
                  <a:gd name="T75" fmla="*/ 548 h 186"/>
                  <a:gd name="T76" fmla="*/ 562 w 166"/>
                  <a:gd name="T77" fmla="*/ 491 h 186"/>
                  <a:gd name="T78" fmla="*/ 561 w 166"/>
                  <a:gd name="T79" fmla="*/ 474 h 186"/>
                  <a:gd name="T80" fmla="*/ 571 w 166"/>
                  <a:gd name="T81" fmla="*/ 410 h 186"/>
                  <a:gd name="T82" fmla="*/ 533 w 166"/>
                  <a:gd name="T83" fmla="*/ 350 h 186"/>
                  <a:gd name="T84" fmla="*/ 561 w 166"/>
                  <a:gd name="T85" fmla="*/ 253 h 186"/>
                  <a:gd name="T86" fmla="*/ 515 w 166"/>
                  <a:gd name="T87" fmla="*/ 209 h 186"/>
                  <a:gd name="T88" fmla="*/ 468 w 166"/>
                  <a:gd name="T89" fmla="*/ 165 h 18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6"/>
                  <a:gd name="T136" fmla="*/ 0 h 186"/>
                  <a:gd name="T137" fmla="*/ 166 w 166"/>
                  <a:gd name="T138" fmla="*/ 186 h 18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6" h="186">
                    <a:moveTo>
                      <a:pt x="126" y="42"/>
                    </a:moveTo>
                    <a:lnTo>
                      <a:pt x="125" y="35"/>
                    </a:lnTo>
                    <a:lnTo>
                      <a:pt x="111" y="27"/>
                    </a:lnTo>
                    <a:lnTo>
                      <a:pt x="97" y="18"/>
                    </a:lnTo>
                    <a:lnTo>
                      <a:pt x="83" y="9"/>
                    </a:lnTo>
                    <a:lnTo>
                      <a:pt x="69" y="0"/>
                    </a:lnTo>
                    <a:lnTo>
                      <a:pt x="56" y="1"/>
                    </a:lnTo>
                    <a:lnTo>
                      <a:pt x="43" y="1"/>
                    </a:lnTo>
                    <a:lnTo>
                      <a:pt x="30" y="1"/>
                    </a:lnTo>
                    <a:lnTo>
                      <a:pt x="16" y="1"/>
                    </a:lnTo>
                    <a:lnTo>
                      <a:pt x="21" y="23"/>
                    </a:lnTo>
                    <a:lnTo>
                      <a:pt x="17" y="25"/>
                    </a:lnTo>
                    <a:lnTo>
                      <a:pt x="17" y="33"/>
                    </a:lnTo>
                    <a:lnTo>
                      <a:pt x="21" y="39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73"/>
                    </a:lnTo>
                    <a:lnTo>
                      <a:pt x="1" y="86"/>
                    </a:lnTo>
                    <a:lnTo>
                      <a:pt x="6" y="101"/>
                    </a:lnTo>
                    <a:lnTo>
                      <a:pt x="13" y="114"/>
                    </a:lnTo>
                    <a:lnTo>
                      <a:pt x="19" y="125"/>
                    </a:lnTo>
                    <a:lnTo>
                      <a:pt x="20" y="129"/>
                    </a:lnTo>
                    <a:lnTo>
                      <a:pt x="36" y="138"/>
                    </a:lnTo>
                    <a:lnTo>
                      <a:pt x="52" y="147"/>
                    </a:lnTo>
                    <a:lnTo>
                      <a:pt x="67" y="149"/>
                    </a:lnTo>
                    <a:lnTo>
                      <a:pt x="73" y="152"/>
                    </a:lnTo>
                    <a:lnTo>
                      <a:pt x="78" y="171"/>
                    </a:lnTo>
                    <a:lnTo>
                      <a:pt x="82" y="184"/>
                    </a:lnTo>
                    <a:lnTo>
                      <a:pt x="89" y="184"/>
                    </a:lnTo>
                    <a:lnTo>
                      <a:pt x="97" y="183"/>
                    </a:lnTo>
                    <a:lnTo>
                      <a:pt x="116" y="186"/>
                    </a:lnTo>
                    <a:lnTo>
                      <a:pt x="126" y="182"/>
                    </a:lnTo>
                    <a:lnTo>
                      <a:pt x="135" y="181"/>
                    </a:lnTo>
                    <a:lnTo>
                      <a:pt x="150" y="174"/>
                    </a:lnTo>
                    <a:lnTo>
                      <a:pt x="166" y="166"/>
                    </a:lnTo>
                    <a:lnTo>
                      <a:pt x="156" y="155"/>
                    </a:lnTo>
                    <a:lnTo>
                      <a:pt x="153" y="138"/>
                    </a:lnTo>
                    <a:lnTo>
                      <a:pt x="151" y="124"/>
                    </a:lnTo>
                    <a:lnTo>
                      <a:pt x="150" y="119"/>
                    </a:lnTo>
                    <a:lnTo>
                      <a:pt x="153" y="103"/>
                    </a:lnTo>
                    <a:lnTo>
                      <a:pt x="143" y="88"/>
                    </a:lnTo>
                    <a:lnTo>
                      <a:pt x="150" y="64"/>
                    </a:lnTo>
                    <a:lnTo>
                      <a:pt x="138" y="53"/>
                    </a:lnTo>
                    <a:lnTo>
                      <a:pt x="126" y="4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117"/>
              <p:cNvSpPr>
                <a:spLocks noChangeAspect="1"/>
              </p:cNvSpPr>
              <p:nvPr/>
            </p:nvSpPr>
            <p:spPr bwMode="auto">
              <a:xfrm>
                <a:off x="3147" y="2611"/>
                <a:ext cx="108" cy="130"/>
              </a:xfrm>
              <a:custGeom>
                <a:avLst/>
                <a:gdLst>
                  <a:gd name="T0" fmla="*/ 260 w 84"/>
                  <a:gd name="T1" fmla="*/ 55 h 99"/>
                  <a:gd name="T2" fmla="*/ 237 w 84"/>
                  <a:gd name="T3" fmla="*/ 0 h 99"/>
                  <a:gd name="T4" fmla="*/ 210 w 84"/>
                  <a:gd name="T5" fmla="*/ 37 h 99"/>
                  <a:gd name="T6" fmla="*/ 150 w 84"/>
                  <a:gd name="T7" fmla="*/ 37 h 99"/>
                  <a:gd name="T8" fmla="*/ 126 w 84"/>
                  <a:gd name="T9" fmla="*/ 42 h 99"/>
                  <a:gd name="T10" fmla="*/ 112 w 84"/>
                  <a:gd name="T11" fmla="*/ 37 h 99"/>
                  <a:gd name="T12" fmla="*/ 75 w 84"/>
                  <a:gd name="T13" fmla="*/ 38 h 99"/>
                  <a:gd name="T14" fmla="*/ 66 w 84"/>
                  <a:gd name="T15" fmla="*/ 50 h 99"/>
                  <a:gd name="T16" fmla="*/ 64 w 84"/>
                  <a:gd name="T17" fmla="*/ 110 h 99"/>
                  <a:gd name="T18" fmla="*/ 96 w 84"/>
                  <a:gd name="T19" fmla="*/ 144 h 99"/>
                  <a:gd name="T20" fmla="*/ 59 w 84"/>
                  <a:gd name="T21" fmla="*/ 183 h 99"/>
                  <a:gd name="T22" fmla="*/ 28 w 84"/>
                  <a:gd name="T23" fmla="*/ 230 h 99"/>
                  <a:gd name="T24" fmla="*/ 13 w 84"/>
                  <a:gd name="T25" fmla="*/ 303 h 99"/>
                  <a:gd name="T26" fmla="*/ 0 w 84"/>
                  <a:gd name="T27" fmla="*/ 387 h 99"/>
                  <a:gd name="T28" fmla="*/ 17 w 84"/>
                  <a:gd name="T29" fmla="*/ 387 h 99"/>
                  <a:gd name="T30" fmla="*/ 50 w 84"/>
                  <a:gd name="T31" fmla="*/ 360 h 99"/>
                  <a:gd name="T32" fmla="*/ 98 w 84"/>
                  <a:gd name="T33" fmla="*/ 360 h 99"/>
                  <a:gd name="T34" fmla="*/ 144 w 84"/>
                  <a:gd name="T35" fmla="*/ 360 h 99"/>
                  <a:gd name="T36" fmla="*/ 189 w 84"/>
                  <a:gd name="T37" fmla="*/ 360 h 99"/>
                  <a:gd name="T38" fmla="*/ 237 w 84"/>
                  <a:gd name="T39" fmla="*/ 353 h 99"/>
                  <a:gd name="T40" fmla="*/ 231 w 84"/>
                  <a:gd name="T41" fmla="*/ 282 h 99"/>
                  <a:gd name="T42" fmla="*/ 270 w 84"/>
                  <a:gd name="T43" fmla="*/ 215 h 99"/>
                  <a:gd name="T44" fmla="*/ 296 w 84"/>
                  <a:gd name="T45" fmla="*/ 160 h 99"/>
                  <a:gd name="T46" fmla="*/ 278 w 84"/>
                  <a:gd name="T47" fmla="*/ 110 h 99"/>
                  <a:gd name="T48" fmla="*/ 260 w 84"/>
                  <a:gd name="T49" fmla="*/ 55 h 9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4"/>
                  <a:gd name="T76" fmla="*/ 0 h 99"/>
                  <a:gd name="T77" fmla="*/ 84 w 84"/>
                  <a:gd name="T78" fmla="*/ 99 h 9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4" h="99">
                    <a:moveTo>
                      <a:pt x="74" y="14"/>
                    </a:moveTo>
                    <a:lnTo>
                      <a:pt x="67" y="0"/>
                    </a:lnTo>
                    <a:lnTo>
                      <a:pt x="60" y="9"/>
                    </a:lnTo>
                    <a:lnTo>
                      <a:pt x="43" y="9"/>
                    </a:lnTo>
                    <a:lnTo>
                      <a:pt x="36" y="11"/>
                    </a:lnTo>
                    <a:lnTo>
                      <a:pt x="32" y="9"/>
                    </a:lnTo>
                    <a:lnTo>
                      <a:pt x="21" y="10"/>
                    </a:lnTo>
                    <a:lnTo>
                      <a:pt x="19" y="13"/>
                    </a:lnTo>
                    <a:lnTo>
                      <a:pt x="18" y="28"/>
                    </a:lnTo>
                    <a:lnTo>
                      <a:pt x="27" y="37"/>
                    </a:lnTo>
                    <a:lnTo>
                      <a:pt x="17" y="47"/>
                    </a:lnTo>
                    <a:lnTo>
                      <a:pt x="8" y="59"/>
                    </a:lnTo>
                    <a:lnTo>
                      <a:pt x="4" y="78"/>
                    </a:lnTo>
                    <a:lnTo>
                      <a:pt x="0" y="99"/>
                    </a:lnTo>
                    <a:lnTo>
                      <a:pt x="5" y="99"/>
                    </a:lnTo>
                    <a:lnTo>
                      <a:pt x="14" y="92"/>
                    </a:lnTo>
                    <a:lnTo>
                      <a:pt x="28" y="92"/>
                    </a:lnTo>
                    <a:lnTo>
                      <a:pt x="41" y="92"/>
                    </a:lnTo>
                    <a:lnTo>
                      <a:pt x="54" y="92"/>
                    </a:lnTo>
                    <a:lnTo>
                      <a:pt x="67" y="91"/>
                    </a:lnTo>
                    <a:lnTo>
                      <a:pt x="66" y="72"/>
                    </a:lnTo>
                    <a:lnTo>
                      <a:pt x="77" y="55"/>
                    </a:lnTo>
                    <a:lnTo>
                      <a:pt x="84" y="41"/>
                    </a:lnTo>
                    <a:lnTo>
                      <a:pt x="79" y="28"/>
                    </a:lnTo>
                    <a:lnTo>
                      <a:pt x="74" y="1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118"/>
              <p:cNvSpPr>
                <a:spLocks noChangeAspect="1"/>
              </p:cNvSpPr>
              <p:nvPr/>
            </p:nvSpPr>
            <p:spPr bwMode="auto">
              <a:xfrm>
                <a:off x="2796" y="2586"/>
                <a:ext cx="384" cy="429"/>
              </a:xfrm>
              <a:custGeom>
                <a:avLst/>
                <a:gdLst>
                  <a:gd name="T0" fmla="*/ 979 w 295"/>
                  <a:gd name="T1" fmla="*/ 512 h 325"/>
                  <a:gd name="T2" fmla="*/ 967 w 295"/>
                  <a:gd name="T3" fmla="*/ 561 h 325"/>
                  <a:gd name="T4" fmla="*/ 981 w 295"/>
                  <a:gd name="T5" fmla="*/ 624 h 325"/>
                  <a:gd name="T6" fmla="*/ 993 w 295"/>
                  <a:gd name="T7" fmla="*/ 676 h 325"/>
                  <a:gd name="T8" fmla="*/ 1000 w 295"/>
                  <a:gd name="T9" fmla="*/ 779 h 325"/>
                  <a:gd name="T10" fmla="*/ 1044 w 295"/>
                  <a:gd name="T11" fmla="*/ 892 h 325"/>
                  <a:gd name="T12" fmla="*/ 1011 w 295"/>
                  <a:gd name="T13" fmla="*/ 952 h 325"/>
                  <a:gd name="T14" fmla="*/ 931 w 295"/>
                  <a:gd name="T15" fmla="*/ 1016 h 325"/>
                  <a:gd name="T16" fmla="*/ 933 w 295"/>
                  <a:gd name="T17" fmla="*/ 1138 h 325"/>
                  <a:gd name="T18" fmla="*/ 988 w 295"/>
                  <a:gd name="T19" fmla="*/ 1239 h 325"/>
                  <a:gd name="T20" fmla="*/ 993 w 295"/>
                  <a:gd name="T21" fmla="*/ 1302 h 325"/>
                  <a:gd name="T22" fmla="*/ 953 w 295"/>
                  <a:gd name="T23" fmla="*/ 1300 h 325"/>
                  <a:gd name="T24" fmla="*/ 876 w 295"/>
                  <a:gd name="T25" fmla="*/ 1205 h 325"/>
                  <a:gd name="T26" fmla="*/ 827 w 295"/>
                  <a:gd name="T27" fmla="*/ 1205 h 325"/>
                  <a:gd name="T28" fmla="*/ 741 w 295"/>
                  <a:gd name="T29" fmla="*/ 1155 h 325"/>
                  <a:gd name="T30" fmla="*/ 673 w 295"/>
                  <a:gd name="T31" fmla="*/ 1127 h 325"/>
                  <a:gd name="T32" fmla="*/ 579 w 295"/>
                  <a:gd name="T33" fmla="*/ 1150 h 325"/>
                  <a:gd name="T34" fmla="*/ 557 w 295"/>
                  <a:gd name="T35" fmla="*/ 1051 h 325"/>
                  <a:gd name="T36" fmla="*/ 555 w 295"/>
                  <a:gd name="T37" fmla="*/ 891 h 325"/>
                  <a:gd name="T38" fmla="*/ 483 w 295"/>
                  <a:gd name="T39" fmla="*/ 862 h 325"/>
                  <a:gd name="T40" fmla="*/ 410 w 295"/>
                  <a:gd name="T41" fmla="*/ 919 h 325"/>
                  <a:gd name="T42" fmla="*/ 302 w 295"/>
                  <a:gd name="T43" fmla="*/ 919 h 325"/>
                  <a:gd name="T44" fmla="*/ 256 w 295"/>
                  <a:gd name="T45" fmla="*/ 785 h 325"/>
                  <a:gd name="T46" fmla="*/ 159 w 295"/>
                  <a:gd name="T47" fmla="*/ 779 h 325"/>
                  <a:gd name="T48" fmla="*/ 57 w 295"/>
                  <a:gd name="T49" fmla="*/ 779 h 325"/>
                  <a:gd name="T50" fmla="*/ 0 w 295"/>
                  <a:gd name="T51" fmla="*/ 775 h 325"/>
                  <a:gd name="T52" fmla="*/ 27 w 295"/>
                  <a:gd name="T53" fmla="*/ 713 h 325"/>
                  <a:gd name="T54" fmla="*/ 83 w 295"/>
                  <a:gd name="T55" fmla="*/ 702 h 325"/>
                  <a:gd name="T56" fmla="*/ 134 w 295"/>
                  <a:gd name="T57" fmla="*/ 676 h 325"/>
                  <a:gd name="T58" fmla="*/ 184 w 295"/>
                  <a:gd name="T59" fmla="*/ 664 h 325"/>
                  <a:gd name="T60" fmla="*/ 232 w 295"/>
                  <a:gd name="T61" fmla="*/ 561 h 325"/>
                  <a:gd name="T62" fmla="*/ 282 w 295"/>
                  <a:gd name="T63" fmla="*/ 453 h 325"/>
                  <a:gd name="T64" fmla="*/ 331 w 295"/>
                  <a:gd name="T65" fmla="*/ 345 h 325"/>
                  <a:gd name="T66" fmla="*/ 350 w 295"/>
                  <a:gd name="T67" fmla="*/ 239 h 325"/>
                  <a:gd name="T68" fmla="*/ 372 w 295"/>
                  <a:gd name="T69" fmla="*/ 124 h 325"/>
                  <a:gd name="T70" fmla="*/ 419 w 295"/>
                  <a:gd name="T71" fmla="*/ 9 h 325"/>
                  <a:gd name="T72" fmla="*/ 532 w 295"/>
                  <a:gd name="T73" fmla="*/ 65 h 325"/>
                  <a:gd name="T74" fmla="*/ 608 w 295"/>
                  <a:gd name="T75" fmla="*/ 38 h 325"/>
                  <a:gd name="T76" fmla="*/ 695 w 295"/>
                  <a:gd name="T77" fmla="*/ 21 h 325"/>
                  <a:gd name="T78" fmla="*/ 759 w 295"/>
                  <a:gd name="T79" fmla="*/ 0 h 325"/>
                  <a:gd name="T80" fmla="*/ 847 w 295"/>
                  <a:gd name="T81" fmla="*/ 9 h 325"/>
                  <a:gd name="T82" fmla="*/ 893 w 295"/>
                  <a:gd name="T83" fmla="*/ 37 h 325"/>
                  <a:gd name="T84" fmla="*/ 967 w 295"/>
                  <a:gd name="T85" fmla="*/ 59 h 325"/>
                  <a:gd name="T86" fmla="*/ 1037 w 295"/>
                  <a:gd name="T87" fmla="*/ 86 h 325"/>
                  <a:gd name="T88" fmla="*/ 1067 w 295"/>
                  <a:gd name="T89" fmla="*/ 186 h 325"/>
                  <a:gd name="T90" fmla="*/ 1066 w 295"/>
                  <a:gd name="T91" fmla="*/ 261 h 325"/>
                  <a:gd name="T92" fmla="*/ 1017 w 295"/>
                  <a:gd name="T93" fmla="*/ 387 h 32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5"/>
                  <a:gd name="T142" fmla="*/ 0 h 325"/>
                  <a:gd name="T143" fmla="*/ 295 w 295"/>
                  <a:gd name="T144" fmla="*/ 325 h 32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5" h="325">
                    <a:moveTo>
                      <a:pt x="268" y="117"/>
                    </a:moveTo>
                    <a:lnTo>
                      <a:pt x="262" y="128"/>
                    </a:lnTo>
                    <a:lnTo>
                      <a:pt x="258" y="139"/>
                    </a:lnTo>
                    <a:lnTo>
                      <a:pt x="259" y="140"/>
                    </a:lnTo>
                    <a:lnTo>
                      <a:pt x="259" y="141"/>
                    </a:lnTo>
                    <a:lnTo>
                      <a:pt x="263" y="155"/>
                    </a:lnTo>
                    <a:lnTo>
                      <a:pt x="265" y="169"/>
                    </a:lnTo>
                    <a:lnTo>
                      <a:pt x="266" y="169"/>
                    </a:lnTo>
                    <a:lnTo>
                      <a:pt x="266" y="182"/>
                    </a:lnTo>
                    <a:lnTo>
                      <a:pt x="267" y="195"/>
                    </a:lnTo>
                    <a:lnTo>
                      <a:pt x="272" y="210"/>
                    </a:lnTo>
                    <a:lnTo>
                      <a:pt x="279" y="223"/>
                    </a:lnTo>
                    <a:lnTo>
                      <a:pt x="285" y="234"/>
                    </a:lnTo>
                    <a:lnTo>
                      <a:pt x="271" y="238"/>
                    </a:lnTo>
                    <a:lnTo>
                      <a:pt x="257" y="241"/>
                    </a:lnTo>
                    <a:lnTo>
                      <a:pt x="249" y="254"/>
                    </a:lnTo>
                    <a:lnTo>
                      <a:pt x="252" y="269"/>
                    </a:lnTo>
                    <a:lnTo>
                      <a:pt x="250" y="284"/>
                    </a:lnTo>
                    <a:lnTo>
                      <a:pt x="249" y="299"/>
                    </a:lnTo>
                    <a:lnTo>
                      <a:pt x="264" y="309"/>
                    </a:lnTo>
                    <a:lnTo>
                      <a:pt x="269" y="304"/>
                    </a:lnTo>
                    <a:lnTo>
                      <a:pt x="266" y="325"/>
                    </a:lnTo>
                    <a:lnTo>
                      <a:pt x="262" y="324"/>
                    </a:lnTo>
                    <a:lnTo>
                      <a:pt x="255" y="324"/>
                    </a:lnTo>
                    <a:lnTo>
                      <a:pt x="242" y="308"/>
                    </a:lnTo>
                    <a:lnTo>
                      <a:pt x="234" y="301"/>
                    </a:lnTo>
                    <a:lnTo>
                      <a:pt x="226" y="294"/>
                    </a:lnTo>
                    <a:lnTo>
                      <a:pt x="221" y="301"/>
                    </a:lnTo>
                    <a:lnTo>
                      <a:pt x="201" y="293"/>
                    </a:lnTo>
                    <a:lnTo>
                      <a:pt x="198" y="288"/>
                    </a:lnTo>
                    <a:lnTo>
                      <a:pt x="186" y="290"/>
                    </a:lnTo>
                    <a:lnTo>
                      <a:pt x="180" y="281"/>
                    </a:lnTo>
                    <a:lnTo>
                      <a:pt x="167" y="285"/>
                    </a:lnTo>
                    <a:lnTo>
                      <a:pt x="155" y="287"/>
                    </a:lnTo>
                    <a:lnTo>
                      <a:pt x="155" y="280"/>
                    </a:lnTo>
                    <a:lnTo>
                      <a:pt x="149" y="262"/>
                    </a:lnTo>
                    <a:lnTo>
                      <a:pt x="149" y="242"/>
                    </a:lnTo>
                    <a:lnTo>
                      <a:pt x="148" y="222"/>
                    </a:lnTo>
                    <a:lnTo>
                      <a:pt x="128" y="219"/>
                    </a:lnTo>
                    <a:lnTo>
                      <a:pt x="129" y="215"/>
                    </a:lnTo>
                    <a:lnTo>
                      <a:pt x="113" y="214"/>
                    </a:lnTo>
                    <a:lnTo>
                      <a:pt x="110" y="229"/>
                    </a:lnTo>
                    <a:lnTo>
                      <a:pt x="91" y="233"/>
                    </a:lnTo>
                    <a:lnTo>
                      <a:pt x="81" y="229"/>
                    </a:lnTo>
                    <a:lnTo>
                      <a:pt x="74" y="213"/>
                    </a:lnTo>
                    <a:lnTo>
                      <a:pt x="68" y="196"/>
                    </a:lnTo>
                    <a:lnTo>
                      <a:pt x="55" y="196"/>
                    </a:lnTo>
                    <a:lnTo>
                      <a:pt x="42" y="195"/>
                    </a:lnTo>
                    <a:lnTo>
                      <a:pt x="28" y="195"/>
                    </a:lnTo>
                    <a:lnTo>
                      <a:pt x="15" y="195"/>
                    </a:lnTo>
                    <a:lnTo>
                      <a:pt x="3" y="196"/>
                    </a:lnTo>
                    <a:lnTo>
                      <a:pt x="0" y="193"/>
                    </a:lnTo>
                    <a:lnTo>
                      <a:pt x="6" y="192"/>
                    </a:lnTo>
                    <a:lnTo>
                      <a:pt x="7" y="178"/>
                    </a:lnTo>
                    <a:lnTo>
                      <a:pt x="14" y="172"/>
                    </a:lnTo>
                    <a:lnTo>
                      <a:pt x="22" y="175"/>
                    </a:lnTo>
                    <a:lnTo>
                      <a:pt x="26" y="170"/>
                    </a:lnTo>
                    <a:lnTo>
                      <a:pt x="36" y="169"/>
                    </a:lnTo>
                    <a:lnTo>
                      <a:pt x="37" y="178"/>
                    </a:lnTo>
                    <a:lnTo>
                      <a:pt x="49" y="166"/>
                    </a:lnTo>
                    <a:lnTo>
                      <a:pt x="60" y="154"/>
                    </a:lnTo>
                    <a:lnTo>
                      <a:pt x="62" y="140"/>
                    </a:lnTo>
                    <a:lnTo>
                      <a:pt x="65" y="127"/>
                    </a:lnTo>
                    <a:lnTo>
                      <a:pt x="75" y="113"/>
                    </a:lnTo>
                    <a:lnTo>
                      <a:pt x="86" y="98"/>
                    </a:lnTo>
                    <a:lnTo>
                      <a:pt x="88" y="86"/>
                    </a:lnTo>
                    <a:lnTo>
                      <a:pt x="90" y="73"/>
                    </a:lnTo>
                    <a:lnTo>
                      <a:pt x="94" y="60"/>
                    </a:lnTo>
                    <a:lnTo>
                      <a:pt x="96" y="46"/>
                    </a:lnTo>
                    <a:lnTo>
                      <a:pt x="100" y="31"/>
                    </a:lnTo>
                    <a:lnTo>
                      <a:pt x="99" y="18"/>
                    </a:lnTo>
                    <a:lnTo>
                      <a:pt x="112" y="2"/>
                    </a:lnTo>
                    <a:lnTo>
                      <a:pt x="128" y="12"/>
                    </a:lnTo>
                    <a:lnTo>
                      <a:pt x="142" y="16"/>
                    </a:lnTo>
                    <a:lnTo>
                      <a:pt x="157" y="20"/>
                    </a:lnTo>
                    <a:lnTo>
                      <a:pt x="163" y="10"/>
                    </a:lnTo>
                    <a:lnTo>
                      <a:pt x="171" y="11"/>
                    </a:lnTo>
                    <a:lnTo>
                      <a:pt x="186" y="5"/>
                    </a:lnTo>
                    <a:lnTo>
                      <a:pt x="197" y="5"/>
                    </a:lnTo>
                    <a:lnTo>
                      <a:pt x="203" y="0"/>
                    </a:lnTo>
                    <a:lnTo>
                      <a:pt x="214" y="1"/>
                    </a:lnTo>
                    <a:lnTo>
                      <a:pt x="227" y="2"/>
                    </a:lnTo>
                    <a:lnTo>
                      <a:pt x="235" y="4"/>
                    </a:lnTo>
                    <a:lnTo>
                      <a:pt x="239" y="9"/>
                    </a:lnTo>
                    <a:lnTo>
                      <a:pt x="251" y="16"/>
                    </a:lnTo>
                    <a:lnTo>
                      <a:pt x="259" y="15"/>
                    </a:lnTo>
                    <a:lnTo>
                      <a:pt x="266" y="11"/>
                    </a:lnTo>
                    <a:lnTo>
                      <a:pt x="277" y="21"/>
                    </a:lnTo>
                    <a:lnTo>
                      <a:pt x="287" y="31"/>
                    </a:lnTo>
                    <a:lnTo>
                      <a:pt x="286" y="46"/>
                    </a:lnTo>
                    <a:lnTo>
                      <a:pt x="295" y="55"/>
                    </a:lnTo>
                    <a:lnTo>
                      <a:pt x="285" y="65"/>
                    </a:lnTo>
                    <a:lnTo>
                      <a:pt x="276" y="77"/>
                    </a:lnTo>
                    <a:lnTo>
                      <a:pt x="272" y="96"/>
                    </a:lnTo>
                    <a:lnTo>
                      <a:pt x="268" y="1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119"/>
              <p:cNvSpPr>
                <a:spLocks noChangeAspect="1"/>
              </p:cNvSpPr>
              <p:nvPr/>
            </p:nvSpPr>
            <p:spPr bwMode="auto">
              <a:xfrm>
                <a:off x="2989" y="2895"/>
                <a:ext cx="234" cy="229"/>
              </a:xfrm>
              <a:custGeom>
                <a:avLst/>
                <a:gdLst>
                  <a:gd name="T0" fmla="*/ 114 w 180"/>
                  <a:gd name="T1" fmla="*/ 342 h 173"/>
                  <a:gd name="T2" fmla="*/ 60 w 180"/>
                  <a:gd name="T3" fmla="*/ 342 h 173"/>
                  <a:gd name="T4" fmla="*/ 1 w 180"/>
                  <a:gd name="T5" fmla="*/ 348 h 173"/>
                  <a:gd name="T6" fmla="*/ 1 w 180"/>
                  <a:gd name="T7" fmla="*/ 401 h 173"/>
                  <a:gd name="T8" fmla="*/ 0 w 180"/>
                  <a:gd name="T9" fmla="*/ 454 h 173"/>
                  <a:gd name="T10" fmla="*/ 0 w 180"/>
                  <a:gd name="T11" fmla="*/ 514 h 173"/>
                  <a:gd name="T12" fmla="*/ 0 w 180"/>
                  <a:gd name="T13" fmla="*/ 567 h 173"/>
                  <a:gd name="T14" fmla="*/ 39 w 180"/>
                  <a:gd name="T15" fmla="*/ 617 h 173"/>
                  <a:gd name="T16" fmla="*/ 83 w 180"/>
                  <a:gd name="T17" fmla="*/ 671 h 173"/>
                  <a:gd name="T18" fmla="*/ 120 w 180"/>
                  <a:gd name="T19" fmla="*/ 664 h 173"/>
                  <a:gd name="T20" fmla="*/ 177 w 180"/>
                  <a:gd name="T21" fmla="*/ 682 h 173"/>
                  <a:gd name="T22" fmla="*/ 259 w 180"/>
                  <a:gd name="T23" fmla="*/ 703 h 173"/>
                  <a:gd name="T24" fmla="*/ 316 w 180"/>
                  <a:gd name="T25" fmla="*/ 651 h 173"/>
                  <a:gd name="T26" fmla="*/ 373 w 180"/>
                  <a:gd name="T27" fmla="*/ 600 h 173"/>
                  <a:gd name="T28" fmla="*/ 389 w 180"/>
                  <a:gd name="T29" fmla="*/ 552 h 173"/>
                  <a:gd name="T30" fmla="*/ 434 w 180"/>
                  <a:gd name="T31" fmla="*/ 540 h 173"/>
                  <a:gd name="T32" fmla="*/ 478 w 180"/>
                  <a:gd name="T33" fmla="*/ 531 h 173"/>
                  <a:gd name="T34" fmla="*/ 463 w 180"/>
                  <a:gd name="T35" fmla="*/ 492 h 173"/>
                  <a:gd name="T36" fmla="*/ 507 w 180"/>
                  <a:gd name="T37" fmla="*/ 473 h 173"/>
                  <a:gd name="T38" fmla="*/ 554 w 180"/>
                  <a:gd name="T39" fmla="*/ 454 h 173"/>
                  <a:gd name="T40" fmla="*/ 598 w 180"/>
                  <a:gd name="T41" fmla="*/ 437 h 173"/>
                  <a:gd name="T42" fmla="*/ 636 w 180"/>
                  <a:gd name="T43" fmla="*/ 416 h 173"/>
                  <a:gd name="T44" fmla="*/ 614 w 180"/>
                  <a:gd name="T45" fmla="*/ 388 h 173"/>
                  <a:gd name="T46" fmla="*/ 638 w 180"/>
                  <a:gd name="T47" fmla="*/ 314 h 173"/>
                  <a:gd name="T48" fmla="*/ 654 w 180"/>
                  <a:gd name="T49" fmla="*/ 297 h 173"/>
                  <a:gd name="T50" fmla="*/ 654 w 180"/>
                  <a:gd name="T51" fmla="*/ 238 h 173"/>
                  <a:gd name="T52" fmla="*/ 658 w 180"/>
                  <a:gd name="T53" fmla="*/ 188 h 173"/>
                  <a:gd name="T54" fmla="*/ 667 w 180"/>
                  <a:gd name="T55" fmla="*/ 163 h 173"/>
                  <a:gd name="T56" fmla="*/ 636 w 180"/>
                  <a:gd name="T57" fmla="*/ 105 h 173"/>
                  <a:gd name="T58" fmla="*/ 630 w 180"/>
                  <a:gd name="T59" fmla="*/ 87 h 173"/>
                  <a:gd name="T60" fmla="*/ 571 w 180"/>
                  <a:gd name="T61" fmla="*/ 53 h 173"/>
                  <a:gd name="T62" fmla="*/ 512 w 180"/>
                  <a:gd name="T63" fmla="*/ 16 h 173"/>
                  <a:gd name="T64" fmla="*/ 507 w 180"/>
                  <a:gd name="T65" fmla="*/ 0 h 173"/>
                  <a:gd name="T66" fmla="*/ 456 w 180"/>
                  <a:gd name="T67" fmla="*/ 16 h 173"/>
                  <a:gd name="T68" fmla="*/ 406 w 180"/>
                  <a:gd name="T69" fmla="*/ 28 h 173"/>
                  <a:gd name="T70" fmla="*/ 373 w 180"/>
                  <a:gd name="T71" fmla="*/ 79 h 173"/>
                  <a:gd name="T72" fmla="*/ 387 w 180"/>
                  <a:gd name="T73" fmla="*/ 142 h 173"/>
                  <a:gd name="T74" fmla="*/ 380 w 180"/>
                  <a:gd name="T75" fmla="*/ 201 h 173"/>
                  <a:gd name="T76" fmla="*/ 373 w 180"/>
                  <a:gd name="T77" fmla="*/ 265 h 173"/>
                  <a:gd name="T78" fmla="*/ 430 w 180"/>
                  <a:gd name="T79" fmla="*/ 303 h 173"/>
                  <a:gd name="T80" fmla="*/ 449 w 180"/>
                  <a:gd name="T81" fmla="*/ 286 h 173"/>
                  <a:gd name="T82" fmla="*/ 438 w 180"/>
                  <a:gd name="T83" fmla="*/ 368 h 173"/>
                  <a:gd name="T84" fmla="*/ 423 w 180"/>
                  <a:gd name="T85" fmla="*/ 367 h 173"/>
                  <a:gd name="T86" fmla="*/ 397 w 180"/>
                  <a:gd name="T87" fmla="*/ 367 h 173"/>
                  <a:gd name="T88" fmla="*/ 350 w 180"/>
                  <a:gd name="T89" fmla="*/ 302 h 173"/>
                  <a:gd name="T90" fmla="*/ 321 w 180"/>
                  <a:gd name="T91" fmla="*/ 273 h 173"/>
                  <a:gd name="T92" fmla="*/ 287 w 180"/>
                  <a:gd name="T93" fmla="*/ 244 h 173"/>
                  <a:gd name="T94" fmla="*/ 270 w 180"/>
                  <a:gd name="T95" fmla="*/ 273 h 173"/>
                  <a:gd name="T96" fmla="*/ 198 w 180"/>
                  <a:gd name="T97" fmla="*/ 238 h 173"/>
                  <a:gd name="T98" fmla="*/ 187 w 180"/>
                  <a:gd name="T99" fmla="*/ 217 h 173"/>
                  <a:gd name="T100" fmla="*/ 140 w 180"/>
                  <a:gd name="T101" fmla="*/ 228 h 173"/>
                  <a:gd name="T102" fmla="*/ 120 w 180"/>
                  <a:gd name="T103" fmla="*/ 191 h 173"/>
                  <a:gd name="T104" fmla="*/ 120 w 180"/>
                  <a:gd name="T105" fmla="*/ 266 h 173"/>
                  <a:gd name="T106" fmla="*/ 114 w 180"/>
                  <a:gd name="T107" fmla="*/ 342 h 17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80"/>
                  <a:gd name="T163" fmla="*/ 0 h 173"/>
                  <a:gd name="T164" fmla="*/ 180 w 180"/>
                  <a:gd name="T165" fmla="*/ 173 h 17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80" h="173">
                    <a:moveTo>
                      <a:pt x="31" y="84"/>
                    </a:moveTo>
                    <a:lnTo>
                      <a:pt x="16" y="84"/>
                    </a:lnTo>
                    <a:lnTo>
                      <a:pt x="1" y="85"/>
                    </a:lnTo>
                    <a:lnTo>
                      <a:pt x="1" y="99"/>
                    </a:lnTo>
                    <a:lnTo>
                      <a:pt x="0" y="112"/>
                    </a:lnTo>
                    <a:lnTo>
                      <a:pt x="0" y="126"/>
                    </a:lnTo>
                    <a:lnTo>
                      <a:pt x="0" y="139"/>
                    </a:lnTo>
                    <a:lnTo>
                      <a:pt x="11" y="152"/>
                    </a:lnTo>
                    <a:lnTo>
                      <a:pt x="22" y="165"/>
                    </a:lnTo>
                    <a:lnTo>
                      <a:pt x="32" y="163"/>
                    </a:lnTo>
                    <a:lnTo>
                      <a:pt x="48" y="168"/>
                    </a:lnTo>
                    <a:lnTo>
                      <a:pt x="70" y="173"/>
                    </a:lnTo>
                    <a:lnTo>
                      <a:pt x="85" y="160"/>
                    </a:lnTo>
                    <a:lnTo>
                      <a:pt x="101" y="147"/>
                    </a:lnTo>
                    <a:lnTo>
                      <a:pt x="105" y="136"/>
                    </a:lnTo>
                    <a:lnTo>
                      <a:pt x="117" y="133"/>
                    </a:lnTo>
                    <a:lnTo>
                      <a:pt x="129" y="131"/>
                    </a:lnTo>
                    <a:lnTo>
                      <a:pt x="125" y="121"/>
                    </a:lnTo>
                    <a:lnTo>
                      <a:pt x="137" y="116"/>
                    </a:lnTo>
                    <a:lnTo>
                      <a:pt x="149" y="112"/>
                    </a:lnTo>
                    <a:lnTo>
                      <a:pt x="161" y="107"/>
                    </a:lnTo>
                    <a:lnTo>
                      <a:pt x="171" y="102"/>
                    </a:lnTo>
                    <a:lnTo>
                      <a:pt x="165" y="95"/>
                    </a:lnTo>
                    <a:lnTo>
                      <a:pt x="172" y="77"/>
                    </a:lnTo>
                    <a:lnTo>
                      <a:pt x="176" y="73"/>
                    </a:lnTo>
                    <a:lnTo>
                      <a:pt x="176" y="59"/>
                    </a:lnTo>
                    <a:lnTo>
                      <a:pt x="177" y="46"/>
                    </a:lnTo>
                    <a:lnTo>
                      <a:pt x="180" y="40"/>
                    </a:lnTo>
                    <a:lnTo>
                      <a:pt x="171" y="26"/>
                    </a:lnTo>
                    <a:lnTo>
                      <a:pt x="170" y="22"/>
                    </a:lnTo>
                    <a:lnTo>
                      <a:pt x="154" y="13"/>
                    </a:lnTo>
                    <a:lnTo>
                      <a:pt x="138" y="4"/>
                    </a:lnTo>
                    <a:lnTo>
                      <a:pt x="137" y="0"/>
                    </a:lnTo>
                    <a:lnTo>
                      <a:pt x="123" y="4"/>
                    </a:lnTo>
                    <a:lnTo>
                      <a:pt x="109" y="7"/>
                    </a:lnTo>
                    <a:lnTo>
                      <a:pt x="101" y="20"/>
                    </a:lnTo>
                    <a:lnTo>
                      <a:pt x="104" y="35"/>
                    </a:lnTo>
                    <a:lnTo>
                      <a:pt x="102" y="50"/>
                    </a:lnTo>
                    <a:lnTo>
                      <a:pt x="101" y="65"/>
                    </a:lnTo>
                    <a:lnTo>
                      <a:pt x="116" y="75"/>
                    </a:lnTo>
                    <a:lnTo>
                      <a:pt x="121" y="70"/>
                    </a:lnTo>
                    <a:lnTo>
                      <a:pt x="118" y="91"/>
                    </a:lnTo>
                    <a:lnTo>
                      <a:pt x="114" y="90"/>
                    </a:lnTo>
                    <a:lnTo>
                      <a:pt x="107" y="90"/>
                    </a:lnTo>
                    <a:lnTo>
                      <a:pt x="94" y="74"/>
                    </a:lnTo>
                    <a:lnTo>
                      <a:pt x="86" y="67"/>
                    </a:lnTo>
                    <a:lnTo>
                      <a:pt x="78" y="60"/>
                    </a:lnTo>
                    <a:lnTo>
                      <a:pt x="73" y="67"/>
                    </a:lnTo>
                    <a:lnTo>
                      <a:pt x="53" y="59"/>
                    </a:lnTo>
                    <a:lnTo>
                      <a:pt x="50" y="54"/>
                    </a:lnTo>
                    <a:lnTo>
                      <a:pt x="38" y="56"/>
                    </a:lnTo>
                    <a:lnTo>
                      <a:pt x="32" y="47"/>
                    </a:lnTo>
                    <a:lnTo>
                      <a:pt x="32" y="66"/>
                    </a:lnTo>
                    <a:lnTo>
                      <a:pt x="31" y="8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120"/>
              <p:cNvSpPr>
                <a:spLocks noChangeAspect="1"/>
              </p:cNvSpPr>
              <p:nvPr/>
            </p:nvSpPr>
            <p:spPr bwMode="auto">
              <a:xfrm>
                <a:off x="3052" y="3068"/>
                <a:ext cx="152" cy="155"/>
              </a:xfrm>
              <a:custGeom>
                <a:avLst/>
                <a:gdLst>
                  <a:gd name="T0" fmla="*/ 213 w 117"/>
                  <a:gd name="T1" fmla="*/ 439 h 118"/>
                  <a:gd name="T2" fmla="*/ 203 w 117"/>
                  <a:gd name="T3" fmla="*/ 426 h 118"/>
                  <a:gd name="T4" fmla="*/ 152 w 117"/>
                  <a:gd name="T5" fmla="*/ 402 h 118"/>
                  <a:gd name="T6" fmla="*/ 134 w 117"/>
                  <a:gd name="T7" fmla="*/ 348 h 118"/>
                  <a:gd name="T8" fmla="*/ 120 w 117"/>
                  <a:gd name="T9" fmla="*/ 324 h 118"/>
                  <a:gd name="T10" fmla="*/ 108 w 117"/>
                  <a:gd name="T11" fmla="*/ 313 h 118"/>
                  <a:gd name="T12" fmla="*/ 66 w 117"/>
                  <a:gd name="T13" fmla="*/ 282 h 118"/>
                  <a:gd name="T14" fmla="*/ 35 w 117"/>
                  <a:gd name="T15" fmla="*/ 215 h 118"/>
                  <a:gd name="T16" fmla="*/ 0 w 117"/>
                  <a:gd name="T17" fmla="*/ 144 h 118"/>
                  <a:gd name="T18" fmla="*/ 83 w 117"/>
                  <a:gd name="T19" fmla="*/ 164 h 118"/>
                  <a:gd name="T20" fmla="*/ 136 w 117"/>
                  <a:gd name="T21" fmla="*/ 114 h 118"/>
                  <a:gd name="T22" fmla="*/ 197 w 117"/>
                  <a:gd name="T23" fmla="*/ 64 h 118"/>
                  <a:gd name="T24" fmla="*/ 210 w 117"/>
                  <a:gd name="T25" fmla="*/ 21 h 118"/>
                  <a:gd name="T26" fmla="*/ 256 w 117"/>
                  <a:gd name="T27" fmla="*/ 9 h 118"/>
                  <a:gd name="T28" fmla="*/ 299 w 117"/>
                  <a:gd name="T29" fmla="*/ 0 h 118"/>
                  <a:gd name="T30" fmla="*/ 295 w 117"/>
                  <a:gd name="T31" fmla="*/ 24 h 118"/>
                  <a:gd name="T32" fmla="*/ 323 w 117"/>
                  <a:gd name="T33" fmla="*/ 21 h 118"/>
                  <a:gd name="T34" fmla="*/ 379 w 117"/>
                  <a:gd name="T35" fmla="*/ 49 h 118"/>
                  <a:gd name="T36" fmla="*/ 433 w 117"/>
                  <a:gd name="T37" fmla="*/ 72 h 118"/>
                  <a:gd name="T38" fmla="*/ 433 w 117"/>
                  <a:gd name="T39" fmla="*/ 159 h 118"/>
                  <a:gd name="T40" fmla="*/ 420 w 117"/>
                  <a:gd name="T41" fmla="*/ 215 h 118"/>
                  <a:gd name="T42" fmla="*/ 430 w 117"/>
                  <a:gd name="T43" fmla="*/ 275 h 118"/>
                  <a:gd name="T44" fmla="*/ 411 w 117"/>
                  <a:gd name="T45" fmla="*/ 335 h 118"/>
                  <a:gd name="T46" fmla="*/ 396 w 117"/>
                  <a:gd name="T47" fmla="*/ 389 h 118"/>
                  <a:gd name="T48" fmla="*/ 361 w 117"/>
                  <a:gd name="T49" fmla="*/ 424 h 118"/>
                  <a:gd name="T50" fmla="*/ 323 w 117"/>
                  <a:gd name="T51" fmla="*/ 462 h 118"/>
                  <a:gd name="T52" fmla="*/ 273 w 117"/>
                  <a:gd name="T53" fmla="*/ 453 h 118"/>
                  <a:gd name="T54" fmla="*/ 220 w 117"/>
                  <a:gd name="T55" fmla="*/ 440 h 118"/>
                  <a:gd name="T56" fmla="*/ 213 w 117"/>
                  <a:gd name="T57" fmla="*/ 439 h 1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7"/>
                  <a:gd name="T88" fmla="*/ 0 h 118"/>
                  <a:gd name="T89" fmla="*/ 117 w 117"/>
                  <a:gd name="T90" fmla="*/ 118 h 1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7" h="118">
                    <a:moveTo>
                      <a:pt x="58" y="112"/>
                    </a:moveTo>
                    <a:lnTo>
                      <a:pt x="55" y="109"/>
                    </a:lnTo>
                    <a:lnTo>
                      <a:pt x="41" y="103"/>
                    </a:lnTo>
                    <a:lnTo>
                      <a:pt x="36" y="89"/>
                    </a:lnTo>
                    <a:lnTo>
                      <a:pt x="32" y="83"/>
                    </a:lnTo>
                    <a:lnTo>
                      <a:pt x="29" y="80"/>
                    </a:lnTo>
                    <a:lnTo>
                      <a:pt x="18" y="72"/>
                    </a:lnTo>
                    <a:lnTo>
                      <a:pt x="9" y="55"/>
                    </a:lnTo>
                    <a:lnTo>
                      <a:pt x="0" y="37"/>
                    </a:lnTo>
                    <a:lnTo>
                      <a:pt x="22" y="42"/>
                    </a:lnTo>
                    <a:lnTo>
                      <a:pt x="37" y="29"/>
                    </a:lnTo>
                    <a:lnTo>
                      <a:pt x="53" y="16"/>
                    </a:lnTo>
                    <a:lnTo>
                      <a:pt x="57" y="5"/>
                    </a:lnTo>
                    <a:lnTo>
                      <a:pt x="69" y="2"/>
                    </a:lnTo>
                    <a:lnTo>
                      <a:pt x="81" y="0"/>
                    </a:lnTo>
                    <a:lnTo>
                      <a:pt x="80" y="6"/>
                    </a:lnTo>
                    <a:lnTo>
                      <a:pt x="88" y="5"/>
                    </a:lnTo>
                    <a:lnTo>
                      <a:pt x="102" y="12"/>
                    </a:lnTo>
                    <a:lnTo>
                      <a:pt x="117" y="18"/>
                    </a:lnTo>
                    <a:lnTo>
                      <a:pt x="117" y="40"/>
                    </a:lnTo>
                    <a:lnTo>
                      <a:pt x="114" y="55"/>
                    </a:lnTo>
                    <a:lnTo>
                      <a:pt x="116" y="70"/>
                    </a:lnTo>
                    <a:lnTo>
                      <a:pt x="111" y="86"/>
                    </a:lnTo>
                    <a:lnTo>
                      <a:pt x="107" y="99"/>
                    </a:lnTo>
                    <a:lnTo>
                      <a:pt x="98" y="108"/>
                    </a:lnTo>
                    <a:lnTo>
                      <a:pt x="88" y="118"/>
                    </a:lnTo>
                    <a:lnTo>
                      <a:pt x="74" y="116"/>
                    </a:lnTo>
                    <a:lnTo>
                      <a:pt x="59" y="113"/>
                    </a:lnTo>
                    <a:lnTo>
                      <a:pt x="58" y="1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121"/>
              <p:cNvSpPr>
                <a:spLocks noChangeAspect="1"/>
              </p:cNvSpPr>
              <p:nvPr/>
            </p:nvSpPr>
            <p:spPr bwMode="auto">
              <a:xfrm>
                <a:off x="2218" y="2072"/>
                <a:ext cx="168" cy="159"/>
              </a:xfrm>
              <a:custGeom>
                <a:avLst/>
                <a:gdLst>
                  <a:gd name="T0" fmla="*/ 1 w 129"/>
                  <a:gd name="T1" fmla="*/ 453 h 120"/>
                  <a:gd name="T2" fmla="*/ 0 w 129"/>
                  <a:gd name="T3" fmla="*/ 492 h 120"/>
                  <a:gd name="T4" fmla="*/ 0 w 129"/>
                  <a:gd name="T5" fmla="*/ 453 h 120"/>
                  <a:gd name="T6" fmla="*/ 38 w 129"/>
                  <a:gd name="T7" fmla="*/ 363 h 120"/>
                  <a:gd name="T8" fmla="*/ 74 w 129"/>
                  <a:gd name="T9" fmla="*/ 277 h 120"/>
                  <a:gd name="T10" fmla="*/ 64 w 129"/>
                  <a:gd name="T11" fmla="*/ 281 h 120"/>
                  <a:gd name="T12" fmla="*/ 108 w 129"/>
                  <a:gd name="T13" fmla="*/ 227 h 120"/>
                  <a:gd name="T14" fmla="*/ 133 w 129"/>
                  <a:gd name="T15" fmla="*/ 172 h 120"/>
                  <a:gd name="T16" fmla="*/ 152 w 129"/>
                  <a:gd name="T17" fmla="*/ 114 h 120"/>
                  <a:gd name="T18" fmla="*/ 198 w 129"/>
                  <a:gd name="T19" fmla="*/ 70 h 120"/>
                  <a:gd name="T20" fmla="*/ 228 w 129"/>
                  <a:gd name="T21" fmla="*/ 0 h 120"/>
                  <a:gd name="T22" fmla="*/ 293 w 129"/>
                  <a:gd name="T23" fmla="*/ 0 h 120"/>
                  <a:gd name="T24" fmla="*/ 352 w 129"/>
                  <a:gd name="T25" fmla="*/ 0 h 120"/>
                  <a:gd name="T26" fmla="*/ 417 w 129"/>
                  <a:gd name="T27" fmla="*/ 0 h 120"/>
                  <a:gd name="T28" fmla="*/ 483 w 129"/>
                  <a:gd name="T29" fmla="*/ 0 h 120"/>
                  <a:gd name="T30" fmla="*/ 475 w 129"/>
                  <a:gd name="T31" fmla="*/ 28 h 120"/>
                  <a:gd name="T32" fmla="*/ 475 w 129"/>
                  <a:gd name="T33" fmla="*/ 115 h 120"/>
                  <a:gd name="T34" fmla="*/ 431 w 129"/>
                  <a:gd name="T35" fmla="*/ 115 h 120"/>
                  <a:gd name="T36" fmla="*/ 387 w 129"/>
                  <a:gd name="T37" fmla="*/ 115 h 120"/>
                  <a:gd name="T38" fmla="*/ 336 w 129"/>
                  <a:gd name="T39" fmla="*/ 115 h 120"/>
                  <a:gd name="T40" fmla="*/ 293 w 129"/>
                  <a:gd name="T41" fmla="*/ 115 h 120"/>
                  <a:gd name="T42" fmla="*/ 287 w 129"/>
                  <a:gd name="T43" fmla="*/ 209 h 120"/>
                  <a:gd name="T44" fmla="*/ 287 w 129"/>
                  <a:gd name="T45" fmla="*/ 301 h 120"/>
                  <a:gd name="T46" fmla="*/ 228 w 129"/>
                  <a:gd name="T47" fmla="*/ 330 h 120"/>
                  <a:gd name="T48" fmla="*/ 228 w 129"/>
                  <a:gd name="T49" fmla="*/ 391 h 120"/>
                  <a:gd name="T50" fmla="*/ 228 w 129"/>
                  <a:gd name="T51" fmla="*/ 453 h 120"/>
                  <a:gd name="T52" fmla="*/ 173 w 129"/>
                  <a:gd name="T53" fmla="*/ 453 h 120"/>
                  <a:gd name="T54" fmla="*/ 116 w 129"/>
                  <a:gd name="T55" fmla="*/ 453 h 120"/>
                  <a:gd name="T56" fmla="*/ 60 w 129"/>
                  <a:gd name="T57" fmla="*/ 453 h 120"/>
                  <a:gd name="T58" fmla="*/ 1 w 129"/>
                  <a:gd name="T59" fmla="*/ 453 h 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29"/>
                  <a:gd name="T91" fmla="*/ 0 h 120"/>
                  <a:gd name="T92" fmla="*/ 129 w 129"/>
                  <a:gd name="T93" fmla="*/ 120 h 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29" h="120">
                    <a:moveTo>
                      <a:pt x="1" y="111"/>
                    </a:moveTo>
                    <a:lnTo>
                      <a:pt x="0" y="120"/>
                    </a:lnTo>
                    <a:lnTo>
                      <a:pt x="0" y="111"/>
                    </a:lnTo>
                    <a:lnTo>
                      <a:pt x="10" y="89"/>
                    </a:lnTo>
                    <a:lnTo>
                      <a:pt x="20" y="68"/>
                    </a:lnTo>
                    <a:lnTo>
                      <a:pt x="17" y="69"/>
                    </a:lnTo>
                    <a:lnTo>
                      <a:pt x="29" y="55"/>
                    </a:lnTo>
                    <a:lnTo>
                      <a:pt x="35" y="42"/>
                    </a:lnTo>
                    <a:lnTo>
                      <a:pt x="41" y="28"/>
                    </a:lnTo>
                    <a:lnTo>
                      <a:pt x="53" y="17"/>
                    </a:lnTo>
                    <a:lnTo>
                      <a:pt x="61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27" y="7"/>
                    </a:lnTo>
                    <a:lnTo>
                      <a:pt x="127" y="29"/>
                    </a:lnTo>
                    <a:lnTo>
                      <a:pt x="115" y="29"/>
                    </a:lnTo>
                    <a:lnTo>
                      <a:pt x="103" y="29"/>
                    </a:lnTo>
                    <a:lnTo>
                      <a:pt x="90" y="29"/>
                    </a:lnTo>
                    <a:lnTo>
                      <a:pt x="78" y="29"/>
                    </a:lnTo>
                    <a:lnTo>
                      <a:pt x="77" y="51"/>
                    </a:lnTo>
                    <a:lnTo>
                      <a:pt x="77" y="73"/>
                    </a:lnTo>
                    <a:lnTo>
                      <a:pt x="61" y="81"/>
                    </a:lnTo>
                    <a:lnTo>
                      <a:pt x="61" y="96"/>
                    </a:lnTo>
                    <a:lnTo>
                      <a:pt x="61" y="111"/>
                    </a:lnTo>
                    <a:lnTo>
                      <a:pt x="46" y="111"/>
                    </a:lnTo>
                    <a:lnTo>
                      <a:pt x="31" y="111"/>
                    </a:lnTo>
                    <a:lnTo>
                      <a:pt x="16" y="111"/>
                    </a:lnTo>
                    <a:lnTo>
                      <a:pt x="1" y="1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" name="Group 122"/>
          <p:cNvGrpSpPr>
            <a:grpSpLocks/>
          </p:cNvGrpSpPr>
          <p:nvPr/>
        </p:nvGrpSpPr>
        <p:grpSpPr bwMode="auto">
          <a:xfrm>
            <a:off x="1223963" y="3717926"/>
            <a:ext cx="2038350" cy="2668588"/>
            <a:chOff x="387" y="1995"/>
            <a:chExt cx="1284" cy="1681"/>
          </a:xfrm>
          <a:solidFill>
            <a:srgbClr val="92D050"/>
          </a:solidFill>
        </p:grpSpPr>
        <p:grpSp>
          <p:nvGrpSpPr>
            <p:cNvPr id="13" name="Group 123"/>
            <p:cNvGrpSpPr>
              <a:grpSpLocks noChangeAspect="1"/>
            </p:cNvGrpSpPr>
            <p:nvPr/>
          </p:nvGrpSpPr>
          <p:grpSpPr bwMode="auto">
            <a:xfrm>
              <a:off x="724" y="2177"/>
              <a:ext cx="406" cy="309"/>
              <a:chOff x="868" y="2022"/>
              <a:chExt cx="439" cy="326"/>
            </a:xfrm>
            <a:grpFill/>
          </p:grpSpPr>
          <p:sp>
            <p:nvSpPr>
              <p:cNvPr id="144" name="Freeform 124"/>
              <p:cNvSpPr>
                <a:spLocks noChangeAspect="1"/>
              </p:cNvSpPr>
              <p:nvPr/>
            </p:nvSpPr>
            <p:spPr bwMode="auto">
              <a:xfrm>
                <a:off x="1027" y="2299"/>
                <a:ext cx="58" cy="49"/>
              </a:xfrm>
              <a:custGeom>
                <a:avLst/>
                <a:gdLst>
                  <a:gd name="T0" fmla="*/ 0 w 49"/>
                  <a:gd name="T1" fmla="*/ 57 h 42"/>
                  <a:gd name="T2" fmla="*/ 1 w 49"/>
                  <a:gd name="T3" fmla="*/ 30 h 42"/>
                  <a:gd name="T4" fmla="*/ 1 w 49"/>
                  <a:gd name="T5" fmla="*/ 2 h 42"/>
                  <a:gd name="T6" fmla="*/ 15 w 49"/>
                  <a:gd name="T7" fmla="*/ 0 h 42"/>
                  <a:gd name="T8" fmla="*/ 25 w 49"/>
                  <a:gd name="T9" fmla="*/ 17 h 42"/>
                  <a:gd name="T10" fmla="*/ 39 w 49"/>
                  <a:gd name="T11" fmla="*/ 22 h 42"/>
                  <a:gd name="T12" fmla="*/ 53 w 49"/>
                  <a:gd name="T13" fmla="*/ 30 h 42"/>
                  <a:gd name="T14" fmla="*/ 99 w 49"/>
                  <a:gd name="T15" fmla="*/ 13 h 42"/>
                  <a:gd name="T16" fmla="*/ 107 w 49"/>
                  <a:gd name="T17" fmla="*/ 20 h 42"/>
                  <a:gd name="T18" fmla="*/ 115 w 49"/>
                  <a:gd name="T19" fmla="*/ 30 h 42"/>
                  <a:gd name="T20" fmla="*/ 89 w 49"/>
                  <a:gd name="T21" fmla="*/ 54 h 42"/>
                  <a:gd name="T22" fmla="*/ 102 w 49"/>
                  <a:gd name="T23" fmla="*/ 77 h 42"/>
                  <a:gd name="T24" fmla="*/ 71 w 49"/>
                  <a:gd name="T25" fmla="*/ 90 h 42"/>
                  <a:gd name="T26" fmla="*/ 64 w 49"/>
                  <a:gd name="T27" fmla="*/ 65 h 42"/>
                  <a:gd name="T28" fmla="*/ 62 w 49"/>
                  <a:gd name="T29" fmla="*/ 75 h 42"/>
                  <a:gd name="T30" fmla="*/ 43 w 49"/>
                  <a:gd name="T31" fmla="*/ 57 h 42"/>
                  <a:gd name="T32" fmla="*/ 8 w 49"/>
                  <a:gd name="T33" fmla="*/ 49 h 42"/>
                  <a:gd name="T34" fmla="*/ 0 w 49"/>
                  <a:gd name="T35" fmla="*/ 57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"/>
                  <a:gd name="T55" fmla="*/ 0 h 42"/>
                  <a:gd name="T56" fmla="*/ 49 w 49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" h="42">
                    <a:moveTo>
                      <a:pt x="0" y="27"/>
                    </a:moveTo>
                    <a:lnTo>
                      <a:pt x="1" y="14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1" y="8"/>
                    </a:lnTo>
                    <a:lnTo>
                      <a:pt x="17" y="10"/>
                    </a:lnTo>
                    <a:lnTo>
                      <a:pt x="23" y="14"/>
                    </a:lnTo>
                    <a:lnTo>
                      <a:pt x="43" y="6"/>
                    </a:lnTo>
                    <a:lnTo>
                      <a:pt x="46" y="9"/>
                    </a:lnTo>
                    <a:lnTo>
                      <a:pt x="49" y="14"/>
                    </a:lnTo>
                    <a:lnTo>
                      <a:pt x="38" y="24"/>
                    </a:lnTo>
                    <a:lnTo>
                      <a:pt x="44" y="36"/>
                    </a:lnTo>
                    <a:lnTo>
                      <a:pt x="30" y="42"/>
                    </a:lnTo>
                    <a:lnTo>
                      <a:pt x="28" y="30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3" y="23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125"/>
              <p:cNvSpPr>
                <a:spLocks noChangeAspect="1"/>
              </p:cNvSpPr>
              <p:nvPr/>
            </p:nvSpPr>
            <p:spPr bwMode="auto">
              <a:xfrm>
                <a:off x="1020" y="2022"/>
                <a:ext cx="186" cy="67"/>
              </a:xfrm>
              <a:custGeom>
                <a:avLst/>
                <a:gdLst>
                  <a:gd name="T0" fmla="*/ 259 w 157"/>
                  <a:gd name="T1" fmla="*/ 54 h 57"/>
                  <a:gd name="T2" fmla="*/ 259 w 157"/>
                  <a:gd name="T3" fmla="*/ 55 h 57"/>
                  <a:gd name="T4" fmla="*/ 225 w 157"/>
                  <a:gd name="T5" fmla="*/ 39 h 57"/>
                  <a:gd name="T6" fmla="*/ 188 w 157"/>
                  <a:gd name="T7" fmla="*/ 21 h 57"/>
                  <a:gd name="T8" fmla="*/ 160 w 157"/>
                  <a:gd name="T9" fmla="*/ 9 h 57"/>
                  <a:gd name="T10" fmla="*/ 135 w 157"/>
                  <a:gd name="T11" fmla="*/ 2 h 57"/>
                  <a:gd name="T12" fmla="*/ 121 w 157"/>
                  <a:gd name="T13" fmla="*/ 0 h 57"/>
                  <a:gd name="T14" fmla="*/ 78 w 157"/>
                  <a:gd name="T15" fmla="*/ 9 h 57"/>
                  <a:gd name="T16" fmla="*/ 38 w 157"/>
                  <a:gd name="T17" fmla="*/ 18 h 57"/>
                  <a:gd name="T18" fmla="*/ 18 w 157"/>
                  <a:gd name="T19" fmla="*/ 42 h 57"/>
                  <a:gd name="T20" fmla="*/ 0 w 157"/>
                  <a:gd name="T21" fmla="*/ 54 h 57"/>
                  <a:gd name="T22" fmla="*/ 11 w 157"/>
                  <a:gd name="T23" fmla="*/ 49 h 57"/>
                  <a:gd name="T24" fmla="*/ 43 w 157"/>
                  <a:gd name="T25" fmla="*/ 39 h 57"/>
                  <a:gd name="T26" fmla="*/ 71 w 157"/>
                  <a:gd name="T27" fmla="*/ 25 h 57"/>
                  <a:gd name="T28" fmla="*/ 115 w 157"/>
                  <a:gd name="T29" fmla="*/ 22 h 57"/>
                  <a:gd name="T30" fmla="*/ 98 w 157"/>
                  <a:gd name="T31" fmla="*/ 29 h 57"/>
                  <a:gd name="T32" fmla="*/ 128 w 157"/>
                  <a:gd name="T33" fmla="*/ 40 h 57"/>
                  <a:gd name="T34" fmla="*/ 150 w 157"/>
                  <a:gd name="T35" fmla="*/ 46 h 57"/>
                  <a:gd name="T36" fmla="*/ 160 w 157"/>
                  <a:gd name="T37" fmla="*/ 49 h 57"/>
                  <a:gd name="T38" fmla="*/ 211 w 157"/>
                  <a:gd name="T39" fmla="*/ 62 h 57"/>
                  <a:gd name="T40" fmla="*/ 216 w 157"/>
                  <a:gd name="T41" fmla="*/ 86 h 57"/>
                  <a:gd name="T42" fmla="*/ 263 w 157"/>
                  <a:gd name="T43" fmla="*/ 105 h 57"/>
                  <a:gd name="T44" fmla="*/ 243 w 157"/>
                  <a:gd name="T45" fmla="*/ 128 h 57"/>
                  <a:gd name="T46" fmla="*/ 278 w 157"/>
                  <a:gd name="T47" fmla="*/ 127 h 57"/>
                  <a:gd name="T48" fmla="*/ 312 w 157"/>
                  <a:gd name="T49" fmla="*/ 127 h 57"/>
                  <a:gd name="T50" fmla="*/ 340 w 157"/>
                  <a:gd name="T51" fmla="*/ 120 h 57"/>
                  <a:gd name="T52" fmla="*/ 366 w 157"/>
                  <a:gd name="T53" fmla="*/ 118 h 57"/>
                  <a:gd name="T54" fmla="*/ 341 w 157"/>
                  <a:gd name="T55" fmla="*/ 105 h 57"/>
                  <a:gd name="T56" fmla="*/ 316 w 157"/>
                  <a:gd name="T57" fmla="*/ 92 h 57"/>
                  <a:gd name="T58" fmla="*/ 316 w 157"/>
                  <a:gd name="T59" fmla="*/ 80 h 57"/>
                  <a:gd name="T60" fmla="*/ 289 w 157"/>
                  <a:gd name="T61" fmla="*/ 73 h 57"/>
                  <a:gd name="T62" fmla="*/ 264 w 157"/>
                  <a:gd name="T63" fmla="*/ 62 h 57"/>
                  <a:gd name="T64" fmla="*/ 259 w 157"/>
                  <a:gd name="T65" fmla="*/ 54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7"/>
                  <a:gd name="T100" fmla="*/ 0 h 57"/>
                  <a:gd name="T101" fmla="*/ 157 w 157"/>
                  <a:gd name="T102" fmla="*/ 57 h 5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7" h="57">
                    <a:moveTo>
                      <a:pt x="111" y="24"/>
                    </a:moveTo>
                    <a:lnTo>
                      <a:pt x="111" y="25"/>
                    </a:lnTo>
                    <a:lnTo>
                      <a:pt x="96" y="17"/>
                    </a:lnTo>
                    <a:lnTo>
                      <a:pt x="80" y="9"/>
                    </a:lnTo>
                    <a:lnTo>
                      <a:pt x="68" y="4"/>
                    </a:lnTo>
                    <a:lnTo>
                      <a:pt x="57" y="2"/>
                    </a:lnTo>
                    <a:lnTo>
                      <a:pt x="52" y="0"/>
                    </a:lnTo>
                    <a:lnTo>
                      <a:pt x="34" y="4"/>
                    </a:lnTo>
                    <a:lnTo>
                      <a:pt x="16" y="8"/>
                    </a:lnTo>
                    <a:lnTo>
                      <a:pt x="8" y="19"/>
                    </a:lnTo>
                    <a:lnTo>
                      <a:pt x="0" y="24"/>
                    </a:lnTo>
                    <a:lnTo>
                      <a:pt x="5" y="22"/>
                    </a:lnTo>
                    <a:lnTo>
                      <a:pt x="18" y="17"/>
                    </a:lnTo>
                    <a:lnTo>
                      <a:pt x="30" y="11"/>
                    </a:lnTo>
                    <a:lnTo>
                      <a:pt x="49" y="10"/>
                    </a:lnTo>
                    <a:lnTo>
                      <a:pt x="42" y="13"/>
                    </a:lnTo>
                    <a:lnTo>
                      <a:pt x="55" y="18"/>
                    </a:lnTo>
                    <a:lnTo>
                      <a:pt x="64" y="20"/>
                    </a:lnTo>
                    <a:lnTo>
                      <a:pt x="68" y="22"/>
                    </a:lnTo>
                    <a:lnTo>
                      <a:pt x="90" y="27"/>
                    </a:lnTo>
                    <a:lnTo>
                      <a:pt x="93" y="38"/>
                    </a:lnTo>
                    <a:lnTo>
                      <a:pt x="112" y="47"/>
                    </a:lnTo>
                    <a:lnTo>
                      <a:pt x="104" y="57"/>
                    </a:lnTo>
                    <a:lnTo>
                      <a:pt x="119" y="56"/>
                    </a:lnTo>
                    <a:lnTo>
                      <a:pt x="133" y="56"/>
                    </a:lnTo>
                    <a:lnTo>
                      <a:pt x="145" y="54"/>
                    </a:lnTo>
                    <a:lnTo>
                      <a:pt x="157" y="52"/>
                    </a:lnTo>
                    <a:lnTo>
                      <a:pt x="146" y="47"/>
                    </a:lnTo>
                    <a:lnTo>
                      <a:pt x="135" y="41"/>
                    </a:lnTo>
                    <a:lnTo>
                      <a:pt x="135" y="36"/>
                    </a:lnTo>
                    <a:lnTo>
                      <a:pt x="124" y="32"/>
                    </a:lnTo>
                    <a:lnTo>
                      <a:pt x="113" y="27"/>
                    </a:lnTo>
                    <a:lnTo>
                      <a:pt x="111" y="2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126"/>
              <p:cNvSpPr>
                <a:spLocks noChangeAspect="1"/>
              </p:cNvSpPr>
              <p:nvPr/>
            </p:nvSpPr>
            <p:spPr bwMode="auto">
              <a:xfrm>
                <a:off x="1242" y="2090"/>
                <a:ext cx="65" cy="45"/>
              </a:xfrm>
              <a:custGeom>
                <a:avLst/>
                <a:gdLst>
                  <a:gd name="T0" fmla="*/ 9 w 55"/>
                  <a:gd name="T1" fmla="*/ 2 h 39"/>
                  <a:gd name="T2" fmla="*/ 2 w 55"/>
                  <a:gd name="T3" fmla="*/ 31 h 39"/>
                  <a:gd name="T4" fmla="*/ 0 w 55"/>
                  <a:gd name="T5" fmla="*/ 44 h 39"/>
                  <a:gd name="T6" fmla="*/ 1 w 55"/>
                  <a:gd name="T7" fmla="*/ 63 h 39"/>
                  <a:gd name="T8" fmla="*/ 11 w 55"/>
                  <a:gd name="T9" fmla="*/ 80 h 39"/>
                  <a:gd name="T10" fmla="*/ 30 w 55"/>
                  <a:gd name="T11" fmla="*/ 61 h 39"/>
                  <a:gd name="T12" fmla="*/ 46 w 55"/>
                  <a:gd name="T13" fmla="*/ 53 h 39"/>
                  <a:gd name="T14" fmla="*/ 64 w 55"/>
                  <a:gd name="T15" fmla="*/ 55 h 39"/>
                  <a:gd name="T16" fmla="*/ 109 w 55"/>
                  <a:gd name="T17" fmla="*/ 58 h 39"/>
                  <a:gd name="T18" fmla="*/ 128 w 55"/>
                  <a:gd name="T19" fmla="*/ 43 h 39"/>
                  <a:gd name="T20" fmla="*/ 87 w 55"/>
                  <a:gd name="T21" fmla="*/ 27 h 39"/>
                  <a:gd name="T22" fmla="*/ 93 w 55"/>
                  <a:gd name="T23" fmla="*/ 21 h 39"/>
                  <a:gd name="T24" fmla="*/ 74 w 55"/>
                  <a:gd name="T25" fmla="*/ 12 h 39"/>
                  <a:gd name="T26" fmla="*/ 28 w 55"/>
                  <a:gd name="T27" fmla="*/ 0 h 39"/>
                  <a:gd name="T28" fmla="*/ 9 w 55"/>
                  <a:gd name="T29" fmla="*/ 2 h 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39"/>
                  <a:gd name="T47" fmla="*/ 55 w 55"/>
                  <a:gd name="T48" fmla="*/ 39 h 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39">
                    <a:moveTo>
                      <a:pt x="4" y="2"/>
                    </a:moveTo>
                    <a:lnTo>
                      <a:pt x="2" y="15"/>
                    </a:lnTo>
                    <a:lnTo>
                      <a:pt x="0" y="22"/>
                    </a:lnTo>
                    <a:lnTo>
                      <a:pt x="1" y="31"/>
                    </a:lnTo>
                    <a:lnTo>
                      <a:pt x="5" y="39"/>
                    </a:lnTo>
                    <a:lnTo>
                      <a:pt x="13" y="30"/>
                    </a:lnTo>
                    <a:lnTo>
                      <a:pt x="20" y="26"/>
                    </a:lnTo>
                    <a:lnTo>
                      <a:pt x="28" y="27"/>
                    </a:lnTo>
                    <a:lnTo>
                      <a:pt x="47" y="28"/>
                    </a:lnTo>
                    <a:lnTo>
                      <a:pt x="55" y="21"/>
                    </a:lnTo>
                    <a:lnTo>
                      <a:pt x="38" y="13"/>
                    </a:lnTo>
                    <a:lnTo>
                      <a:pt x="41" y="10"/>
                    </a:lnTo>
                    <a:lnTo>
                      <a:pt x="32" y="6"/>
                    </a:lnTo>
                    <a:lnTo>
                      <a:pt x="12" y="0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127"/>
              <p:cNvSpPr>
                <a:spLocks noChangeAspect="1"/>
              </p:cNvSpPr>
              <p:nvPr/>
            </p:nvSpPr>
            <p:spPr bwMode="auto">
              <a:xfrm>
                <a:off x="1195" y="2090"/>
                <a:ext cx="52" cy="36"/>
              </a:xfrm>
              <a:custGeom>
                <a:avLst/>
                <a:gdLst>
                  <a:gd name="T0" fmla="*/ 100 w 44"/>
                  <a:gd name="T1" fmla="*/ 2 h 31"/>
                  <a:gd name="T2" fmla="*/ 98 w 44"/>
                  <a:gd name="T3" fmla="*/ 31 h 31"/>
                  <a:gd name="T4" fmla="*/ 92 w 44"/>
                  <a:gd name="T5" fmla="*/ 48 h 31"/>
                  <a:gd name="T6" fmla="*/ 93 w 44"/>
                  <a:gd name="T7" fmla="*/ 66 h 31"/>
                  <a:gd name="T8" fmla="*/ 61 w 44"/>
                  <a:gd name="T9" fmla="*/ 65 h 31"/>
                  <a:gd name="T10" fmla="*/ 24 w 44"/>
                  <a:gd name="T11" fmla="*/ 65 h 31"/>
                  <a:gd name="T12" fmla="*/ 0 w 44"/>
                  <a:gd name="T13" fmla="*/ 52 h 31"/>
                  <a:gd name="T14" fmla="*/ 21 w 44"/>
                  <a:gd name="T15" fmla="*/ 48 h 31"/>
                  <a:gd name="T16" fmla="*/ 48 w 44"/>
                  <a:gd name="T17" fmla="*/ 49 h 31"/>
                  <a:gd name="T18" fmla="*/ 78 w 44"/>
                  <a:gd name="T19" fmla="*/ 49 h 31"/>
                  <a:gd name="T20" fmla="*/ 64 w 44"/>
                  <a:gd name="T21" fmla="*/ 22 h 31"/>
                  <a:gd name="T22" fmla="*/ 52 w 44"/>
                  <a:gd name="T23" fmla="*/ 10 h 31"/>
                  <a:gd name="T24" fmla="*/ 48 w 44"/>
                  <a:gd name="T25" fmla="*/ 0 h 31"/>
                  <a:gd name="T26" fmla="*/ 84 w 44"/>
                  <a:gd name="T27" fmla="*/ 1 h 31"/>
                  <a:gd name="T28" fmla="*/ 100 w 44"/>
                  <a:gd name="T29" fmla="*/ 2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4"/>
                  <a:gd name="T46" fmla="*/ 0 h 31"/>
                  <a:gd name="T47" fmla="*/ 44 w 44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4" h="31">
                    <a:moveTo>
                      <a:pt x="44" y="2"/>
                    </a:moveTo>
                    <a:lnTo>
                      <a:pt x="42" y="15"/>
                    </a:lnTo>
                    <a:lnTo>
                      <a:pt x="40" y="22"/>
                    </a:lnTo>
                    <a:lnTo>
                      <a:pt x="41" y="31"/>
                    </a:lnTo>
                    <a:lnTo>
                      <a:pt x="26" y="30"/>
                    </a:lnTo>
                    <a:lnTo>
                      <a:pt x="10" y="30"/>
                    </a:lnTo>
                    <a:lnTo>
                      <a:pt x="0" y="25"/>
                    </a:lnTo>
                    <a:lnTo>
                      <a:pt x="9" y="22"/>
                    </a:lnTo>
                    <a:lnTo>
                      <a:pt x="21" y="23"/>
                    </a:lnTo>
                    <a:lnTo>
                      <a:pt x="34" y="23"/>
                    </a:lnTo>
                    <a:lnTo>
                      <a:pt x="28" y="10"/>
                    </a:lnTo>
                    <a:lnTo>
                      <a:pt x="22" y="5"/>
                    </a:lnTo>
                    <a:lnTo>
                      <a:pt x="21" y="0"/>
                    </a:lnTo>
                    <a:lnTo>
                      <a:pt x="36" y="1"/>
                    </a:lnTo>
                    <a:lnTo>
                      <a:pt x="44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128"/>
              <p:cNvSpPr>
                <a:spLocks noChangeAspect="1"/>
              </p:cNvSpPr>
              <p:nvPr/>
            </p:nvSpPr>
            <p:spPr bwMode="auto">
              <a:xfrm>
                <a:off x="975" y="2268"/>
                <a:ext cx="61" cy="62"/>
              </a:xfrm>
              <a:custGeom>
                <a:avLst/>
                <a:gdLst>
                  <a:gd name="T0" fmla="*/ 28 w 51"/>
                  <a:gd name="T1" fmla="*/ 58 h 53"/>
                  <a:gd name="T2" fmla="*/ 0 w 51"/>
                  <a:gd name="T3" fmla="*/ 26 h 53"/>
                  <a:gd name="T4" fmla="*/ 2 w 51"/>
                  <a:gd name="T5" fmla="*/ 11 h 53"/>
                  <a:gd name="T6" fmla="*/ 2 w 51"/>
                  <a:gd name="T7" fmla="*/ 2 h 53"/>
                  <a:gd name="T8" fmla="*/ 10 w 51"/>
                  <a:gd name="T9" fmla="*/ 0 h 53"/>
                  <a:gd name="T10" fmla="*/ 63 w 51"/>
                  <a:gd name="T11" fmla="*/ 11 h 53"/>
                  <a:gd name="T12" fmla="*/ 87 w 51"/>
                  <a:gd name="T13" fmla="*/ 2 h 53"/>
                  <a:gd name="T14" fmla="*/ 104 w 51"/>
                  <a:gd name="T15" fmla="*/ 30 h 53"/>
                  <a:gd name="T16" fmla="*/ 124 w 51"/>
                  <a:gd name="T17" fmla="*/ 56 h 53"/>
                  <a:gd name="T18" fmla="*/ 111 w 51"/>
                  <a:gd name="T19" fmla="*/ 63 h 53"/>
                  <a:gd name="T20" fmla="*/ 111 w 51"/>
                  <a:gd name="T21" fmla="*/ 88 h 53"/>
                  <a:gd name="T22" fmla="*/ 108 w 51"/>
                  <a:gd name="T23" fmla="*/ 116 h 53"/>
                  <a:gd name="T24" fmla="*/ 90 w 51"/>
                  <a:gd name="T25" fmla="*/ 90 h 53"/>
                  <a:gd name="T26" fmla="*/ 90 w 51"/>
                  <a:gd name="T27" fmla="*/ 102 h 53"/>
                  <a:gd name="T28" fmla="*/ 80 w 51"/>
                  <a:gd name="T29" fmla="*/ 90 h 53"/>
                  <a:gd name="T30" fmla="*/ 72 w 51"/>
                  <a:gd name="T31" fmla="*/ 67 h 53"/>
                  <a:gd name="T32" fmla="*/ 44 w 51"/>
                  <a:gd name="T33" fmla="*/ 50 h 53"/>
                  <a:gd name="T34" fmla="*/ 24 w 51"/>
                  <a:gd name="T35" fmla="*/ 30 h 53"/>
                  <a:gd name="T36" fmla="*/ 33 w 51"/>
                  <a:gd name="T37" fmla="*/ 54 h 53"/>
                  <a:gd name="T38" fmla="*/ 28 w 51"/>
                  <a:gd name="T39" fmla="*/ 58 h 5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"/>
                  <a:gd name="T61" fmla="*/ 0 h 53"/>
                  <a:gd name="T62" fmla="*/ 51 w 51"/>
                  <a:gd name="T63" fmla="*/ 53 h 5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" h="53">
                    <a:moveTo>
                      <a:pt x="11" y="27"/>
                    </a:moveTo>
                    <a:lnTo>
                      <a:pt x="0" y="12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6" y="5"/>
                    </a:lnTo>
                    <a:lnTo>
                      <a:pt x="36" y="2"/>
                    </a:lnTo>
                    <a:lnTo>
                      <a:pt x="43" y="14"/>
                    </a:lnTo>
                    <a:lnTo>
                      <a:pt x="51" y="26"/>
                    </a:lnTo>
                    <a:lnTo>
                      <a:pt x="45" y="28"/>
                    </a:lnTo>
                    <a:lnTo>
                      <a:pt x="45" y="40"/>
                    </a:lnTo>
                    <a:lnTo>
                      <a:pt x="44" y="53"/>
                    </a:lnTo>
                    <a:lnTo>
                      <a:pt x="37" y="41"/>
                    </a:lnTo>
                    <a:lnTo>
                      <a:pt x="37" y="46"/>
                    </a:lnTo>
                    <a:lnTo>
                      <a:pt x="33" y="41"/>
                    </a:lnTo>
                    <a:lnTo>
                      <a:pt x="29" y="31"/>
                    </a:lnTo>
                    <a:lnTo>
                      <a:pt x="18" y="23"/>
                    </a:lnTo>
                    <a:lnTo>
                      <a:pt x="10" y="14"/>
                    </a:lnTo>
                    <a:lnTo>
                      <a:pt x="13" y="24"/>
                    </a:lnTo>
                    <a:lnTo>
                      <a:pt x="11" y="2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129"/>
              <p:cNvSpPr>
                <a:spLocks noChangeAspect="1"/>
              </p:cNvSpPr>
              <p:nvPr/>
            </p:nvSpPr>
            <p:spPr bwMode="auto">
              <a:xfrm>
                <a:off x="906" y="2199"/>
                <a:ext cx="41" cy="27"/>
              </a:xfrm>
              <a:custGeom>
                <a:avLst/>
                <a:gdLst>
                  <a:gd name="T0" fmla="*/ 74 w 35"/>
                  <a:gd name="T1" fmla="*/ 40 h 23"/>
                  <a:gd name="T2" fmla="*/ 66 w 35"/>
                  <a:gd name="T3" fmla="*/ 53 h 23"/>
                  <a:gd name="T4" fmla="*/ 50 w 35"/>
                  <a:gd name="T5" fmla="*/ 47 h 23"/>
                  <a:gd name="T6" fmla="*/ 25 w 35"/>
                  <a:gd name="T7" fmla="*/ 38 h 23"/>
                  <a:gd name="T8" fmla="*/ 0 w 35"/>
                  <a:gd name="T9" fmla="*/ 26 h 23"/>
                  <a:gd name="T10" fmla="*/ 26 w 35"/>
                  <a:gd name="T11" fmla="*/ 0 h 23"/>
                  <a:gd name="T12" fmla="*/ 48 w 35"/>
                  <a:gd name="T13" fmla="*/ 18 h 23"/>
                  <a:gd name="T14" fmla="*/ 77 w 35"/>
                  <a:gd name="T15" fmla="*/ 22 h 23"/>
                  <a:gd name="T16" fmla="*/ 74 w 35"/>
                  <a:gd name="T17" fmla="*/ 4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23"/>
                  <a:gd name="T29" fmla="*/ 35 w 35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23">
                    <a:moveTo>
                      <a:pt x="33" y="18"/>
                    </a:moveTo>
                    <a:lnTo>
                      <a:pt x="30" y="23"/>
                    </a:lnTo>
                    <a:lnTo>
                      <a:pt x="23" y="21"/>
                    </a:lnTo>
                    <a:lnTo>
                      <a:pt x="11" y="17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8"/>
                    </a:lnTo>
                    <a:lnTo>
                      <a:pt x="35" y="10"/>
                    </a:lnTo>
                    <a:lnTo>
                      <a:pt x="33" y="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130"/>
              <p:cNvSpPr>
                <a:spLocks noChangeAspect="1"/>
              </p:cNvSpPr>
              <p:nvPr/>
            </p:nvSpPr>
            <p:spPr bwMode="auto">
              <a:xfrm>
                <a:off x="920" y="2170"/>
                <a:ext cx="113" cy="60"/>
              </a:xfrm>
              <a:custGeom>
                <a:avLst/>
                <a:gdLst>
                  <a:gd name="T0" fmla="*/ 117 w 96"/>
                  <a:gd name="T1" fmla="*/ 76 h 51"/>
                  <a:gd name="T2" fmla="*/ 104 w 96"/>
                  <a:gd name="T3" fmla="*/ 80 h 51"/>
                  <a:gd name="T4" fmla="*/ 88 w 96"/>
                  <a:gd name="T5" fmla="*/ 89 h 51"/>
                  <a:gd name="T6" fmla="*/ 75 w 96"/>
                  <a:gd name="T7" fmla="*/ 116 h 51"/>
                  <a:gd name="T8" fmla="*/ 65 w 96"/>
                  <a:gd name="T9" fmla="*/ 116 h 51"/>
                  <a:gd name="T10" fmla="*/ 64 w 96"/>
                  <a:gd name="T11" fmla="*/ 101 h 51"/>
                  <a:gd name="T12" fmla="*/ 47 w 96"/>
                  <a:gd name="T13" fmla="*/ 99 h 51"/>
                  <a:gd name="T14" fmla="*/ 53 w 96"/>
                  <a:gd name="T15" fmla="*/ 78 h 51"/>
                  <a:gd name="T16" fmla="*/ 22 w 96"/>
                  <a:gd name="T17" fmla="*/ 75 h 51"/>
                  <a:gd name="T18" fmla="*/ 0 w 96"/>
                  <a:gd name="T19" fmla="*/ 55 h 51"/>
                  <a:gd name="T20" fmla="*/ 22 w 96"/>
                  <a:gd name="T21" fmla="*/ 26 h 51"/>
                  <a:gd name="T22" fmla="*/ 46 w 96"/>
                  <a:gd name="T23" fmla="*/ 8 h 51"/>
                  <a:gd name="T24" fmla="*/ 53 w 96"/>
                  <a:gd name="T25" fmla="*/ 8 h 51"/>
                  <a:gd name="T26" fmla="*/ 80 w 96"/>
                  <a:gd name="T27" fmla="*/ 2 h 51"/>
                  <a:gd name="T28" fmla="*/ 117 w 96"/>
                  <a:gd name="T29" fmla="*/ 0 h 51"/>
                  <a:gd name="T30" fmla="*/ 141 w 96"/>
                  <a:gd name="T31" fmla="*/ 1 h 51"/>
                  <a:gd name="T32" fmla="*/ 172 w 96"/>
                  <a:gd name="T33" fmla="*/ 1 h 51"/>
                  <a:gd name="T34" fmla="*/ 194 w 96"/>
                  <a:gd name="T35" fmla="*/ 15 h 51"/>
                  <a:gd name="T36" fmla="*/ 187 w 96"/>
                  <a:gd name="T37" fmla="*/ 13 h 51"/>
                  <a:gd name="T38" fmla="*/ 193 w 96"/>
                  <a:gd name="T39" fmla="*/ 22 h 51"/>
                  <a:gd name="T40" fmla="*/ 204 w 96"/>
                  <a:gd name="T41" fmla="*/ 22 h 51"/>
                  <a:gd name="T42" fmla="*/ 218 w 96"/>
                  <a:gd name="T43" fmla="*/ 36 h 51"/>
                  <a:gd name="T44" fmla="*/ 191 w 96"/>
                  <a:gd name="T45" fmla="*/ 40 h 51"/>
                  <a:gd name="T46" fmla="*/ 162 w 96"/>
                  <a:gd name="T47" fmla="*/ 46 h 51"/>
                  <a:gd name="T48" fmla="*/ 117 w 96"/>
                  <a:gd name="T49" fmla="*/ 76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6"/>
                  <a:gd name="T76" fmla="*/ 0 h 51"/>
                  <a:gd name="T77" fmla="*/ 96 w 9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6" h="51">
                    <a:moveTo>
                      <a:pt x="51" y="34"/>
                    </a:moveTo>
                    <a:lnTo>
                      <a:pt x="46" y="36"/>
                    </a:lnTo>
                    <a:lnTo>
                      <a:pt x="39" y="40"/>
                    </a:lnTo>
                    <a:lnTo>
                      <a:pt x="33" y="51"/>
                    </a:lnTo>
                    <a:lnTo>
                      <a:pt x="29" y="51"/>
                    </a:lnTo>
                    <a:lnTo>
                      <a:pt x="28" y="45"/>
                    </a:lnTo>
                    <a:lnTo>
                      <a:pt x="21" y="43"/>
                    </a:lnTo>
                    <a:lnTo>
                      <a:pt x="23" y="35"/>
                    </a:lnTo>
                    <a:lnTo>
                      <a:pt x="10" y="33"/>
                    </a:lnTo>
                    <a:lnTo>
                      <a:pt x="0" y="25"/>
                    </a:lnTo>
                    <a:lnTo>
                      <a:pt x="10" y="12"/>
                    </a:lnTo>
                    <a:lnTo>
                      <a:pt x="20" y="3"/>
                    </a:lnTo>
                    <a:lnTo>
                      <a:pt x="23" y="3"/>
                    </a:lnTo>
                    <a:lnTo>
                      <a:pt x="36" y="2"/>
                    </a:lnTo>
                    <a:lnTo>
                      <a:pt x="51" y="0"/>
                    </a:lnTo>
                    <a:lnTo>
                      <a:pt x="63" y="1"/>
                    </a:lnTo>
                    <a:lnTo>
                      <a:pt x="76" y="1"/>
                    </a:lnTo>
                    <a:lnTo>
                      <a:pt x="86" y="7"/>
                    </a:lnTo>
                    <a:lnTo>
                      <a:pt x="83" y="6"/>
                    </a:lnTo>
                    <a:lnTo>
                      <a:pt x="85" y="10"/>
                    </a:lnTo>
                    <a:lnTo>
                      <a:pt x="90" y="10"/>
                    </a:lnTo>
                    <a:lnTo>
                      <a:pt x="96" y="16"/>
                    </a:lnTo>
                    <a:lnTo>
                      <a:pt x="84" y="18"/>
                    </a:lnTo>
                    <a:lnTo>
                      <a:pt x="71" y="20"/>
                    </a:lnTo>
                    <a:lnTo>
                      <a:pt x="51" y="3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131"/>
              <p:cNvSpPr>
                <a:spLocks noChangeAspect="1"/>
              </p:cNvSpPr>
              <p:nvPr/>
            </p:nvSpPr>
            <p:spPr bwMode="auto">
              <a:xfrm>
                <a:off x="948" y="2189"/>
                <a:ext cx="85" cy="85"/>
              </a:xfrm>
              <a:custGeom>
                <a:avLst/>
                <a:gdLst>
                  <a:gd name="T0" fmla="*/ 63 w 72"/>
                  <a:gd name="T1" fmla="*/ 38 h 73"/>
                  <a:gd name="T2" fmla="*/ 52 w 72"/>
                  <a:gd name="T3" fmla="*/ 42 h 73"/>
                  <a:gd name="T4" fmla="*/ 35 w 72"/>
                  <a:gd name="T5" fmla="*/ 51 h 73"/>
                  <a:gd name="T6" fmla="*/ 21 w 72"/>
                  <a:gd name="T7" fmla="*/ 76 h 73"/>
                  <a:gd name="T8" fmla="*/ 11 w 72"/>
                  <a:gd name="T9" fmla="*/ 76 h 73"/>
                  <a:gd name="T10" fmla="*/ 0 w 72"/>
                  <a:gd name="T11" fmla="*/ 77 h 73"/>
                  <a:gd name="T12" fmla="*/ 33 w 72"/>
                  <a:gd name="T13" fmla="*/ 113 h 73"/>
                  <a:gd name="T14" fmla="*/ 63 w 72"/>
                  <a:gd name="T15" fmla="*/ 146 h 73"/>
                  <a:gd name="T16" fmla="*/ 111 w 72"/>
                  <a:gd name="T17" fmla="*/ 156 h 73"/>
                  <a:gd name="T18" fmla="*/ 137 w 72"/>
                  <a:gd name="T19" fmla="*/ 150 h 73"/>
                  <a:gd name="T20" fmla="*/ 137 w 72"/>
                  <a:gd name="T21" fmla="*/ 129 h 73"/>
                  <a:gd name="T22" fmla="*/ 137 w 72"/>
                  <a:gd name="T23" fmla="*/ 108 h 73"/>
                  <a:gd name="T24" fmla="*/ 142 w 72"/>
                  <a:gd name="T25" fmla="*/ 88 h 73"/>
                  <a:gd name="T26" fmla="*/ 144 w 72"/>
                  <a:gd name="T27" fmla="*/ 93 h 73"/>
                  <a:gd name="T28" fmla="*/ 149 w 72"/>
                  <a:gd name="T29" fmla="*/ 65 h 73"/>
                  <a:gd name="T30" fmla="*/ 153 w 72"/>
                  <a:gd name="T31" fmla="*/ 35 h 73"/>
                  <a:gd name="T32" fmla="*/ 155 w 72"/>
                  <a:gd name="T33" fmla="*/ 3 h 73"/>
                  <a:gd name="T34" fmla="*/ 164 w 72"/>
                  <a:gd name="T35" fmla="*/ 0 h 73"/>
                  <a:gd name="T36" fmla="*/ 138 w 72"/>
                  <a:gd name="T37" fmla="*/ 2 h 73"/>
                  <a:gd name="T38" fmla="*/ 107 w 72"/>
                  <a:gd name="T39" fmla="*/ 9 h 73"/>
                  <a:gd name="T40" fmla="*/ 63 w 72"/>
                  <a:gd name="T41" fmla="*/ 38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2"/>
                  <a:gd name="T64" fmla="*/ 0 h 73"/>
                  <a:gd name="T65" fmla="*/ 72 w 72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2" h="73">
                    <a:moveTo>
                      <a:pt x="27" y="18"/>
                    </a:moveTo>
                    <a:lnTo>
                      <a:pt x="22" y="20"/>
                    </a:lnTo>
                    <a:lnTo>
                      <a:pt x="15" y="24"/>
                    </a:lnTo>
                    <a:lnTo>
                      <a:pt x="9" y="35"/>
                    </a:lnTo>
                    <a:lnTo>
                      <a:pt x="5" y="35"/>
                    </a:lnTo>
                    <a:lnTo>
                      <a:pt x="0" y="36"/>
                    </a:lnTo>
                    <a:lnTo>
                      <a:pt x="14" y="52"/>
                    </a:lnTo>
                    <a:lnTo>
                      <a:pt x="27" y="68"/>
                    </a:lnTo>
                    <a:lnTo>
                      <a:pt x="49" y="73"/>
                    </a:lnTo>
                    <a:lnTo>
                      <a:pt x="59" y="70"/>
                    </a:lnTo>
                    <a:lnTo>
                      <a:pt x="59" y="60"/>
                    </a:lnTo>
                    <a:lnTo>
                      <a:pt x="59" y="51"/>
                    </a:lnTo>
                    <a:lnTo>
                      <a:pt x="62" y="41"/>
                    </a:lnTo>
                    <a:lnTo>
                      <a:pt x="63" y="44"/>
                    </a:lnTo>
                    <a:lnTo>
                      <a:pt x="65" y="30"/>
                    </a:lnTo>
                    <a:lnTo>
                      <a:pt x="67" y="16"/>
                    </a:lnTo>
                    <a:lnTo>
                      <a:pt x="68" y="3"/>
                    </a:lnTo>
                    <a:lnTo>
                      <a:pt x="72" y="0"/>
                    </a:lnTo>
                    <a:lnTo>
                      <a:pt x="60" y="2"/>
                    </a:lnTo>
                    <a:lnTo>
                      <a:pt x="47" y="4"/>
                    </a:lnTo>
                    <a:lnTo>
                      <a:pt x="27" y="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132"/>
              <p:cNvSpPr>
                <a:spLocks noChangeAspect="1"/>
              </p:cNvSpPr>
              <p:nvPr/>
            </p:nvSpPr>
            <p:spPr bwMode="auto">
              <a:xfrm>
                <a:off x="926" y="2118"/>
                <a:ext cx="24" cy="52"/>
              </a:xfrm>
              <a:custGeom>
                <a:avLst/>
                <a:gdLst>
                  <a:gd name="T0" fmla="*/ 24 w 21"/>
                  <a:gd name="T1" fmla="*/ 76 h 45"/>
                  <a:gd name="T2" fmla="*/ 10 w 21"/>
                  <a:gd name="T3" fmla="*/ 92 h 45"/>
                  <a:gd name="T4" fmla="*/ 0 w 21"/>
                  <a:gd name="T5" fmla="*/ 92 h 45"/>
                  <a:gd name="T6" fmla="*/ 3 w 21"/>
                  <a:gd name="T7" fmla="*/ 60 h 45"/>
                  <a:gd name="T8" fmla="*/ 11 w 21"/>
                  <a:gd name="T9" fmla="*/ 24 h 45"/>
                  <a:gd name="T10" fmla="*/ 39 w 21"/>
                  <a:gd name="T11" fmla="*/ 0 h 45"/>
                  <a:gd name="T12" fmla="*/ 40 w 21"/>
                  <a:gd name="T13" fmla="*/ 3 h 45"/>
                  <a:gd name="T14" fmla="*/ 31 w 21"/>
                  <a:gd name="T15" fmla="*/ 39 h 45"/>
                  <a:gd name="T16" fmla="*/ 24 w 21"/>
                  <a:gd name="T17" fmla="*/ 76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5"/>
                  <a:gd name="T29" fmla="*/ 21 w 21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5">
                    <a:moveTo>
                      <a:pt x="12" y="36"/>
                    </a:moveTo>
                    <a:lnTo>
                      <a:pt x="5" y="45"/>
                    </a:lnTo>
                    <a:lnTo>
                      <a:pt x="0" y="45"/>
                    </a:lnTo>
                    <a:lnTo>
                      <a:pt x="3" y="29"/>
                    </a:lnTo>
                    <a:lnTo>
                      <a:pt x="6" y="12"/>
                    </a:lnTo>
                    <a:lnTo>
                      <a:pt x="20" y="0"/>
                    </a:lnTo>
                    <a:lnTo>
                      <a:pt x="21" y="3"/>
                    </a:lnTo>
                    <a:lnTo>
                      <a:pt x="16" y="19"/>
                    </a:lnTo>
                    <a:lnTo>
                      <a:pt x="12" y="3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133"/>
              <p:cNvSpPr>
                <a:spLocks noChangeAspect="1"/>
              </p:cNvSpPr>
              <p:nvPr/>
            </p:nvSpPr>
            <p:spPr bwMode="auto">
              <a:xfrm>
                <a:off x="868" y="2132"/>
                <a:ext cx="75" cy="81"/>
              </a:xfrm>
              <a:custGeom>
                <a:avLst/>
                <a:gdLst>
                  <a:gd name="T0" fmla="*/ 15 w 64"/>
                  <a:gd name="T1" fmla="*/ 130 h 70"/>
                  <a:gd name="T2" fmla="*/ 0 w 64"/>
                  <a:gd name="T3" fmla="*/ 117 h 70"/>
                  <a:gd name="T4" fmla="*/ 2 w 64"/>
                  <a:gd name="T5" fmla="*/ 90 h 70"/>
                  <a:gd name="T6" fmla="*/ 25 w 64"/>
                  <a:gd name="T7" fmla="*/ 62 h 70"/>
                  <a:gd name="T8" fmla="*/ 67 w 64"/>
                  <a:gd name="T9" fmla="*/ 57 h 70"/>
                  <a:gd name="T10" fmla="*/ 47 w 64"/>
                  <a:gd name="T11" fmla="*/ 22 h 70"/>
                  <a:gd name="T12" fmla="*/ 55 w 64"/>
                  <a:gd name="T13" fmla="*/ 19 h 70"/>
                  <a:gd name="T14" fmla="*/ 62 w 64"/>
                  <a:gd name="T15" fmla="*/ 0 h 70"/>
                  <a:gd name="T16" fmla="*/ 90 w 64"/>
                  <a:gd name="T17" fmla="*/ 0 h 70"/>
                  <a:gd name="T18" fmla="*/ 121 w 64"/>
                  <a:gd name="T19" fmla="*/ 0 h 70"/>
                  <a:gd name="T20" fmla="*/ 114 w 64"/>
                  <a:gd name="T21" fmla="*/ 36 h 70"/>
                  <a:gd name="T22" fmla="*/ 109 w 64"/>
                  <a:gd name="T23" fmla="*/ 68 h 70"/>
                  <a:gd name="T24" fmla="*/ 120 w 64"/>
                  <a:gd name="T25" fmla="*/ 68 h 70"/>
                  <a:gd name="T26" fmla="*/ 130 w 64"/>
                  <a:gd name="T27" fmla="*/ 69 h 70"/>
                  <a:gd name="T28" fmla="*/ 142 w 64"/>
                  <a:gd name="T29" fmla="*/ 76 h 70"/>
                  <a:gd name="T30" fmla="*/ 120 w 64"/>
                  <a:gd name="T31" fmla="*/ 93 h 70"/>
                  <a:gd name="T32" fmla="*/ 97 w 64"/>
                  <a:gd name="T33" fmla="*/ 120 h 70"/>
                  <a:gd name="T34" fmla="*/ 73 w 64"/>
                  <a:gd name="T35" fmla="*/ 146 h 70"/>
                  <a:gd name="T36" fmla="*/ 41 w 64"/>
                  <a:gd name="T37" fmla="*/ 137 h 70"/>
                  <a:gd name="T38" fmla="*/ 15 w 64"/>
                  <a:gd name="T39" fmla="*/ 130 h 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4"/>
                  <a:gd name="T61" fmla="*/ 0 h 70"/>
                  <a:gd name="T62" fmla="*/ 64 w 64"/>
                  <a:gd name="T63" fmla="*/ 70 h 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4" h="70">
                    <a:moveTo>
                      <a:pt x="7" y="63"/>
                    </a:moveTo>
                    <a:lnTo>
                      <a:pt x="0" y="56"/>
                    </a:lnTo>
                    <a:lnTo>
                      <a:pt x="2" y="43"/>
                    </a:lnTo>
                    <a:lnTo>
                      <a:pt x="11" y="30"/>
                    </a:lnTo>
                    <a:lnTo>
                      <a:pt x="31" y="27"/>
                    </a:lnTo>
                    <a:lnTo>
                      <a:pt x="21" y="10"/>
                    </a:lnTo>
                    <a:lnTo>
                      <a:pt x="25" y="9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55" y="0"/>
                    </a:lnTo>
                    <a:lnTo>
                      <a:pt x="52" y="17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4"/>
                    </a:lnTo>
                    <a:lnTo>
                      <a:pt x="64" y="36"/>
                    </a:lnTo>
                    <a:lnTo>
                      <a:pt x="54" y="45"/>
                    </a:lnTo>
                    <a:lnTo>
                      <a:pt x="44" y="58"/>
                    </a:lnTo>
                    <a:lnTo>
                      <a:pt x="32" y="70"/>
                    </a:lnTo>
                    <a:lnTo>
                      <a:pt x="19" y="66"/>
                    </a:lnTo>
                    <a:lnTo>
                      <a:pt x="7" y="6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roup 134"/>
            <p:cNvGrpSpPr>
              <a:grpSpLocks noChangeAspect="1"/>
            </p:cNvGrpSpPr>
            <p:nvPr/>
          </p:nvGrpSpPr>
          <p:grpSpPr bwMode="auto">
            <a:xfrm>
              <a:off x="888" y="2388"/>
              <a:ext cx="783" cy="1288"/>
              <a:chOff x="1053" y="2243"/>
              <a:chExt cx="846" cy="1357"/>
            </a:xfrm>
            <a:grpFill/>
          </p:grpSpPr>
          <p:sp>
            <p:nvSpPr>
              <p:cNvPr id="125" name="Freeform 135"/>
              <p:cNvSpPr>
                <a:spLocks noChangeAspect="1"/>
              </p:cNvSpPr>
              <p:nvPr/>
            </p:nvSpPr>
            <p:spPr bwMode="auto">
              <a:xfrm>
                <a:off x="1086" y="2301"/>
                <a:ext cx="43" cy="45"/>
              </a:xfrm>
              <a:custGeom>
                <a:avLst/>
                <a:gdLst>
                  <a:gd name="T0" fmla="*/ 51 w 36"/>
                  <a:gd name="T1" fmla="*/ 44 h 39"/>
                  <a:gd name="T2" fmla="*/ 63 w 36"/>
                  <a:gd name="T3" fmla="*/ 44 h 39"/>
                  <a:gd name="T4" fmla="*/ 60 w 36"/>
                  <a:gd name="T5" fmla="*/ 37 h 39"/>
                  <a:gd name="T6" fmla="*/ 50 w 36"/>
                  <a:gd name="T7" fmla="*/ 36 h 39"/>
                  <a:gd name="T8" fmla="*/ 37 w 36"/>
                  <a:gd name="T9" fmla="*/ 27 h 39"/>
                  <a:gd name="T10" fmla="*/ 12 w 36"/>
                  <a:gd name="T11" fmla="*/ 16 h 39"/>
                  <a:gd name="T12" fmla="*/ 0 w 36"/>
                  <a:gd name="T13" fmla="*/ 9 h 39"/>
                  <a:gd name="T14" fmla="*/ 0 w 36"/>
                  <a:gd name="T15" fmla="*/ 0 h 39"/>
                  <a:gd name="T16" fmla="*/ 35 w 36"/>
                  <a:gd name="T17" fmla="*/ 0 h 39"/>
                  <a:gd name="T18" fmla="*/ 61 w 36"/>
                  <a:gd name="T19" fmla="*/ 16 h 39"/>
                  <a:gd name="T20" fmla="*/ 87 w 36"/>
                  <a:gd name="T21" fmla="*/ 28 h 39"/>
                  <a:gd name="T22" fmla="*/ 87 w 36"/>
                  <a:gd name="T23" fmla="*/ 55 h 39"/>
                  <a:gd name="T24" fmla="*/ 73 w 36"/>
                  <a:gd name="T25" fmla="*/ 63 h 39"/>
                  <a:gd name="T26" fmla="*/ 63 w 36"/>
                  <a:gd name="T27" fmla="*/ 80 h 39"/>
                  <a:gd name="T28" fmla="*/ 54 w 36"/>
                  <a:gd name="T29" fmla="*/ 68 h 39"/>
                  <a:gd name="T30" fmla="*/ 51 w 36"/>
                  <a:gd name="T31" fmla="*/ 44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"/>
                  <a:gd name="T49" fmla="*/ 0 h 39"/>
                  <a:gd name="T50" fmla="*/ 36 w 36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" h="39">
                    <a:moveTo>
                      <a:pt x="21" y="22"/>
                    </a:moveTo>
                    <a:lnTo>
                      <a:pt x="26" y="22"/>
                    </a:lnTo>
                    <a:lnTo>
                      <a:pt x="24" y="18"/>
                    </a:lnTo>
                    <a:lnTo>
                      <a:pt x="20" y="17"/>
                    </a:lnTo>
                    <a:lnTo>
                      <a:pt x="15" y="13"/>
                    </a:lnTo>
                    <a:lnTo>
                      <a:pt x="5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5" y="8"/>
                    </a:lnTo>
                    <a:lnTo>
                      <a:pt x="36" y="14"/>
                    </a:lnTo>
                    <a:lnTo>
                      <a:pt x="36" y="27"/>
                    </a:lnTo>
                    <a:lnTo>
                      <a:pt x="30" y="31"/>
                    </a:lnTo>
                    <a:lnTo>
                      <a:pt x="26" y="39"/>
                    </a:lnTo>
                    <a:lnTo>
                      <a:pt x="23" y="33"/>
                    </a:lnTo>
                    <a:lnTo>
                      <a:pt x="21" y="2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Freeform 136"/>
              <p:cNvSpPr>
                <a:spLocks noChangeAspect="1"/>
              </p:cNvSpPr>
              <p:nvPr/>
            </p:nvSpPr>
            <p:spPr bwMode="auto">
              <a:xfrm>
                <a:off x="1537" y="2377"/>
                <a:ext cx="55" cy="73"/>
              </a:xfrm>
              <a:custGeom>
                <a:avLst/>
                <a:gdLst>
                  <a:gd name="T0" fmla="*/ 87 w 46"/>
                  <a:gd name="T1" fmla="*/ 36 h 63"/>
                  <a:gd name="T2" fmla="*/ 51 w 46"/>
                  <a:gd name="T3" fmla="*/ 9 h 63"/>
                  <a:gd name="T4" fmla="*/ 24 w 46"/>
                  <a:gd name="T5" fmla="*/ 0 h 63"/>
                  <a:gd name="T6" fmla="*/ 17 w 46"/>
                  <a:gd name="T7" fmla="*/ 14 h 63"/>
                  <a:gd name="T8" fmla="*/ 8 w 46"/>
                  <a:gd name="T9" fmla="*/ 43 h 63"/>
                  <a:gd name="T10" fmla="*/ 20 w 46"/>
                  <a:gd name="T11" fmla="*/ 88 h 63"/>
                  <a:gd name="T12" fmla="*/ 0 w 46"/>
                  <a:gd name="T13" fmla="*/ 124 h 63"/>
                  <a:gd name="T14" fmla="*/ 24 w 46"/>
                  <a:gd name="T15" fmla="*/ 127 h 63"/>
                  <a:gd name="T16" fmla="*/ 61 w 46"/>
                  <a:gd name="T17" fmla="*/ 132 h 63"/>
                  <a:gd name="T18" fmla="*/ 86 w 46"/>
                  <a:gd name="T19" fmla="*/ 95 h 63"/>
                  <a:gd name="T20" fmla="*/ 112 w 46"/>
                  <a:gd name="T21" fmla="*/ 60 h 63"/>
                  <a:gd name="T22" fmla="*/ 102 w 46"/>
                  <a:gd name="T23" fmla="*/ 42 h 63"/>
                  <a:gd name="T24" fmla="*/ 102 w 46"/>
                  <a:gd name="T25" fmla="*/ 49 h 63"/>
                  <a:gd name="T26" fmla="*/ 87 w 46"/>
                  <a:gd name="T27" fmla="*/ 36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"/>
                  <a:gd name="T43" fmla="*/ 0 h 63"/>
                  <a:gd name="T44" fmla="*/ 46 w 46"/>
                  <a:gd name="T45" fmla="*/ 63 h 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" h="63">
                    <a:moveTo>
                      <a:pt x="36" y="17"/>
                    </a:moveTo>
                    <a:lnTo>
                      <a:pt x="21" y="4"/>
                    </a:lnTo>
                    <a:lnTo>
                      <a:pt x="10" y="0"/>
                    </a:lnTo>
                    <a:lnTo>
                      <a:pt x="7" y="7"/>
                    </a:lnTo>
                    <a:lnTo>
                      <a:pt x="3" y="21"/>
                    </a:lnTo>
                    <a:lnTo>
                      <a:pt x="8" y="42"/>
                    </a:lnTo>
                    <a:lnTo>
                      <a:pt x="0" y="59"/>
                    </a:lnTo>
                    <a:lnTo>
                      <a:pt x="10" y="61"/>
                    </a:lnTo>
                    <a:lnTo>
                      <a:pt x="25" y="63"/>
                    </a:lnTo>
                    <a:lnTo>
                      <a:pt x="35" y="46"/>
                    </a:lnTo>
                    <a:lnTo>
                      <a:pt x="46" y="29"/>
                    </a:lnTo>
                    <a:lnTo>
                      <a:pt x="41" y="20"/>
                    </a:lnTo>
                    <a:lnTo>
                      <a:pt x="41" y="23"/>
                    </a:lnTo>
                    <a:lnTo>
                      <a:pt x="36" y="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37"/>
              <p:cNvSpPr>
                <a:spLocks noChangeAspect="1"/>
              </p:cNvSpPr>
              <p:nvPr/>
            </p:nvSpPr>
            <p:spPr bwMode="auto">
              <a:xfrm>
                <a:off x="1096" y="2243"/>
                <a:ext cx="218" cy="337"/>
              </a:xfrm>
              <a:custGeom>
                <a:avLst/>
                <a:gdLst>
                  <a:gd name="T0" fmla="*/ 165 w 185"/>
                  <a:gd name="T1" fmla="*/ 57 h 289"/>
                  <a:gd name="T2" fmla="*/ 148 w 185"/>
                  <a:gd name="T3" fmla="*/ 49 h 289"/>
                  <a:gd name="T4" fmla="*/ 118 w 185"/>
                  <a:gd name="T5" fmla="*/ 108 h 289"/>
                  <a:gd name="T6" fmla="*/ 77 w 185"/>
                  <a:gd name="T7" fmla="*/ 166 h 289"/>
                  <a:gd name="T8" fmla="*/ 64 w 185"/>
                  <a:gd name="T9" fmla="*/ 138 h 289"/>
                  <a:gd name="T10" fmla="*/ 52 w 185"/>
                  <a:gd name="T11" fmla="*/ 174 h 289"/>
                  <a:gd name="T12" fmla="*/ 52 w 185"/>
                  <a:gd name="T13" fmla="*/ 208 h 289"/>
                  <a:gd name="T14" fmla="*/ 52 w 185"/>
                  <a:gd name="T15" fmla="*/ 259 h 289"/>
                  <a:gd name="T16" fmla="*/ 55 w 185"/>
                  <a:gd name="T17" fmla="*/ 313 h 289"/>
                  <a:gd name="T18" fmla="*/ 39 w 185"/>
                  <a:gd name="T19" fmla="*/ 360 h 289"/>
                  <a:gd name="T20" fmla="*/ 9 w 185"/>
                  <a:gd name="T21" fmla="*/ 391 h 289"/>
                  <a:gd name="T22" fmla="*/ 1 w 185"/>
                  <a:gd name="T23" fmla="*/ 410 h 289"/>
                  <a:gd name="T24" fmla="*/ 53 w 185"/>
                  <a:gd name="T25" fmla="*/ 451 h 289"/>
                  <a:gd name="T26" fmla="*/ 126 w 185"/>
                  <a:gd name="T27" fmla="*/ 468 h 289"/>
                  <a:gd name="T28" fmla="*/ 148 w 185"/>
                  <a:gd name="T29" fmla="*/ 485 h 289"/>
                  <a:gd name="T30" fmla="*/ 194 w 185"/>
                  <a:gd name="T31" fmla="*/ 532 h 289"/>
                  <a:gd name="T32" fmla="*/ 242 w 185"/>
                  <a:gd name="T33" fmla="*/ 548 h 289"/>
                  <a:gd name="T34" fmla="*/ 305 w 185"/>
                  <a:gd name="T35" fmla="*/ 562 h 289"/>
                  <a:gd name="T36" fmla="*/ 313 w 185"/>
                  <a:gd name="T37" fmla="*/ 623 h 289"/>
                  <a:gd name="T38" fmla="*/ 332 w 185"/>
                  <a:gd name="T39" fmla="*/ 518 h 289"/>
                  <a:gd name="T40" fmla="*/ 310 w 185"/>
                  <a:gd name="T41" fmla="*/ 442 h 289"/>
                  <a:gd name="T42" fmla="*/ 342 w 185"/>
                  <a:gd name="T43" fmla="*/ 431 h 289"/>
                  <a:gd name="T44" fmla="*/ 315 w 185"/>
                  <a:gd name="T45" fmla="*/ 400 h 289"/>
                  <a:gd name="T46" fmla="*/ 378 w 185"/>
                  <a:gd name="T47" fmla="*/ 400 h 289"/>
                  <a:gd name="T48" fmla="*/ 382 w 185"/>
                  <a:gd name="T49" fmla="*/ 399 h 289"/>
                  <a:gd name="T50" fmla="*/ 412 w 185"/>
                  <a:gd name="T51" fmla="*/ 416 h 289"/>
                  <a:gd name="T52" fmla="*/ 411 w 185"/>
                  <a:gd name="T53" fmla="*/ 389 h 289"/>
                  <a:gd name="T54" fmla="*/ 404 w 185"/>
                  <a:gd name="T55" fmla="*/ 342 h 289"/>
                  <a:gd name="T56" fmla="*/ 396 w 185"/>
                  <a:gd name="T57" fmla="*/ 264 h 289"/>
                  <a:gd name="T58" fmla="*/ 375 w 185"/>
                  <a:gd name="T59" fmla="*/ 232 h 289"/>
                  <a:gd name="T60" fmla="*/ 311 w 185"/>
                  <a:gd name="T61" fmla="*/ 199 h 289"/>
                  <a:gd name="T62" fmla="*/ 257 w 185"/>
                  <a:gd name="T63" fmla="*/ 198 h 289"/>
                  <a:gd name="T64" fmla="*/ 234 w 185"/>
                  <a:gd name="T65" fmla="*/ 161 h 289"/>
                  <a:gd name="T66" fmla="*/ 203 w 185"/>
                  <a:gd name="T67" fmla="*/ 121 h 289"/>
                  <a:gd name="T68" fmla="*/ 238 w 185"/>
                  <a:gd name="T69" fmla="*/ 57 h 289"/>
                  <a:gd name="T70" fmla="*/ 280 w 185"/>
                  <a:gd name="T71" fmla="*/ 16 h 289"/>
                  <a:gd name="T72" fmla="*/ 264 w 185"/>
                  <a:gd name="T73" fmla="*/ 1 h 289"/>
                  <a:gd name="T74" fmla="*/ 199 w 185"/>
                  <a:gd name="T75" fmla="*/ 41 h 2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5"/>
                  <a:gd name="T115" fmla="*/ 0 h 289"/>
                  <a:gd name="T116" fmla="*/ 185 w 185"/>
                  <a:gd name="T117" fmla="*/ 289 h 28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5" h="289">
                    <a:moveTo>
                      <a:pt x="78" y="19"/>
                    </a:moveTo>
                    <a:lnTo>
                      <a:pt x="73" y="27"/>
                    </a:lnTo>
                    <a:lnTo>
                      <a:pt x="75" y="23"/>
                    </a:lnTo>
                    <a:lnTo>
                      <a:pt x="65" y="23"/>
                    </a:lnTo>
                    <a:lnTo>
                      <a:pt x="55" y="38"/>
                    </a:lnTo>
                    <a:lnTo>
                      <a:pt x="52" y="51"/>
                    </a:lnTo>
                    <a:lnTo>
                      <a:pt x="35" y="67"/>
                    </a:lnTo>
                    <a:lnTo>
                      <a:pt x="34" y="77"/>
                    </a:lnTo>
                    <a:lnTo>
                      <a:pt x="31" y="68"/>
                    </a:lnTo>
                    <a:lnTo>
                      <a:pt x="28" y="64"/>
                    </a:lnTo>
                    <a:lnTo>
                      <a:pt x="28" y="77"/>
                    </a:lnTo>
                    <a:lnTo>
                      <a:pt x="22" y="81"/>
                    </a:lnTo>
                    <a:lnTo>
                      <a:pt x="18" y="89"/>
                    </a:lnTo>
                    <a:lnTo>
                      <a:pt x="22" y="96"/>
                    </a:lnTo>
                    <a:lnTo>
                      <a:pt x="27" y="112"/>
                    </a:lnTo>
                    <a:lnTo>
                      <a:pt x="22" y="120"/>
                    </a:lnTo>
                    <a:lnTo>
                      <a:pt x="23" y="133"/>
                    </a:lnTo>
                    <a:lnTo>
                      <a:pt x="25" y="145"/>
                    </a:lnTo>
                    <a:lnTo>
                      <a:pt x="27" y="148"/>
                    </a:lnTo>
                    <a:lnTo>
                      <a:pt x="17" y="167"/>
                    </a:lnTo>
                    <a:lnTo>
                      <a:pt x="7" y="171"/>
                    </a:lnTo>
                    <a:lnTo>
                      <a:pt x="4" y="181"/>
                    </a:lnTo>
                    <a:lnTo>
                      <a:pt x="0" y="184"/>
                    </a:lnTo>
                    <a:lnTo>
                      <a:pt x="1" y="190"/>
                    </a:lnTo>
                    <a:lnTo>
                      <a:pt x="14" y="199"/>
                    </a:lnTo>
                    <a:lnTo>
                      <a:pt x="23" y="209"/>
                    </a:lnTo>
                    <a:lnTo>
                      <a:pt x="38" y="208"/>
                    </a:lnTo>
                    <a:lnTo>
                      <a:pt x="55" y="217"/>
                    </a:lnTo>
                    <a:lnTo>
                      <a:pt x="56" y="216"/>
                    </a:lnTo>
                    <a:lnTo>
                      <a:pt x="65" y="225"/>
                    </a:lnTo>
                    <a:lnTo>
                      <a:pt x="74" y="233"/>
                    </a:lnTo>
                    <a:lnTo>
                      <a:pt x="86" y="246"/>
                    </a:lnTo>
                    <a:lnTo>
                      <a:pt x="89" y="255"/>
                    </a:lnTo>
                    <a:lnTo>
                      <a:pt x="107" y="255"/>
                    </a:lnTo>
                    <a:lnTo>
                      <a:pt x="119" y="256"/>
                    </a:lnTo>
                    <a:lnTo>
                      <a:pt x="135" y="261"/>
                    </a:lnTo>
                    <a:lnTo>
                      <a:pt x="128" y="281"/>
                    </a:lnTo>
                    <a:lnTo>
                      <a:pt x="138" y="289"/>
                    </a:lnTo>
                    <a:lnTo>
                      <a:pt x="142" y="264"/>
                    </a:lnTo>
                    <a:lnTo>
                      <a:pt x="146" y="240"/>
                    </a:lnTo>
                    <a:lnTo>
                      <a:pt x="139" y="221"/>
                    </a:lnTo>
                    <a:lnTo>
                      <a:pt x="136" y="205"/>
                    </a:lnTo>
                    <a:lnTo>
                      <a:pt x="147" y="204"/>
                    </a:lnTo>
                    <a:lnTo>
                      <a:pt x="150" y="200"/>
                    </a:lnTo>
                    <a:lnTo>
                      <a:pt x="141" y="197"/>
                    </a:lnTo>
                    <a:lnTo>
                      <a:pt x="139" y="185"/>
                    </a:lnTo>
                    <a:lnTo>
                      <a:pt x="152" y="185"/>
                    </a:lnTo>
                    <a:lnTo>
                      <a:pt x="166" y="185"/>
                    </a:lnTo>
                    <a:lnTo>
                      <a:pt x="164" y="183"/>
                    </a:lnTo>
                    <a:lnTo>
                      <a:pt x="168" y="184"/>
                    </a:lnTo>
                    <a:lnTo>
                      <a:pt x="175" y="179"/>
                    </a:lnTo>
                    <a:lnTo>
                      <a:pt x="182" y="193"/>
                    </a:lnTo>
                    <a:lnTo>
                      <a:pt x="185" y="194"/>
                    </a:lnTo>
                    <a:lnTo>
                      <a:pt x="181" y="180"/>
                    </a:lnTo>
                    <a:lnTo>
                      <a:pt x="172" y="166"/>
                    </a:lnTo>
                    <a:lnTo>
                      <a:pt x="178" y="158"/>
                    </a:lnTo>
                    <a:lnTo>
                      <a:pt x="170" y="136"/>
                    </a:lnTo>
                    <a:lnTo>
                      <a:pt x="174" y="122"/>
                    </a:lnTo>
                    <a:lnTo>
                      <a:pt x="178" y="107"/>
                    </a:lnTo>
                    <a:lnTo>
                      <a:pt x="165" y="108"/>
                    </a:lnTo>
                    <a:lnTo>
                      <a:pt x="151" y="109"/>
                    </a:lnTo>
                    <a:lnTo>
                      <a:pt x="137" y="93"/>
                    </a:lnTo>
                    <a:lnTo>
                      <a:pt x="125" y="93"/>
                    </a:lnTo>
                    <a:lnTo>
                      <a:pt x="113" y="92"/>
                    </a:lnTo>
                    <a:lnTo>
                      <a:pt x="103" y="87"/>
                    </a:lnTo>
                    <a:lnTo>
                      <a:pt x="103" y="75"/>
                    </a:lnTo>
                    <a:lnTo>
                      <a:pt x="95" y="56"/>
                    </a:lnTo>
                    <a:lnTo>
                      <a:pt x="89" y="56"/>
                    </a:lnTo>
                    <a:lnTo>
                      <a:pt x="95" y="41"/>
                    </a:lnTo>
                    <a:lnTo>
                      <a:pt x="104" y="27"/>
                    </a:lnTo>
                    <a:lnTo>
                      <a:pt x="113" y="12"/>
                    </a:lnTo>
                    <a:lnTo>
                      <a:pt x="123" y="8"/>
                    </a:lnTo>
                    <a:lnTo>
                      <a:pt x="125" y="0"/>
                    </a:lnTo>
                    <a:lnTo>
                      <a:pt x="116" y="1"/>
                    </a:lnTo>
                    <a:lnTo>
                      <a:pt x="101" y="9"/>
                    </a:lnTo>
                    <a:lnTo>
                      <a:pt x="87" y="19"/>
                    </a:lnTo>
                    <a:lnTo>
                      <a:pt x="78" y="1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8"/>
              <p:cNvSpPr>
                <a:spLocks noChangeAspect="1"/>
              </p:cNvSpPr>
              <p:nvPr/>
            </p:nvSpPr>
            <p:spPr bwMode="auto">
              <a:xfrm>
                <a:off x="1417" y="2320"/>
                <a:ext cx="86" cy="145"/>
              </a:xfrm>
              <a:custGeom>
                <a:avLst/>
                <a:gdLst>
                  <a:gd name="T0" fmla="*/ 134 w 73"/>
                  <a:gd name="T1" fmla="*/ 188 h 125"/>
                  <a:gd name="T2" fmla="*/ 117 w 73"/>
                  <a:gd name="T3" fmla="*/ 172 h 125"/>
                  <a:gd name="T4" fmla="*/ 118 w 73"/>
                  <a:gd name="T5" fmla="*/ 138 h 125"/>
                  <a:gd name="T6" fmla="*/ 138 w 73"/>
                  <a:gd name="T7" fmla="*/ 131 h 125"/>
                  <a:gd name="T8" fmla="*/ 140 w 73"/>
                  <a:gd name="T9" fmla="*/ 115 h 125"/>
                  <a:gd name="T10" fmla="*/ 139 w 73"/>
                  <a:gd name="T11" fmla="*/ 82 h 125"/>
                  <a:gd name="T12" fmla="*/ 101 w 73"/>
                  <a:gd name="T13" fmla="*/ 60 h 125"/>
                  <a:gd name="T14" fmla="*/ 94 w 73"/>
                  <a:gd name="T15" fmla="*/ 77 h 125"/>
                  <a:gd name="T16" fmla="*/ 99 w 73"/>
                  <a:gd name="T17" fmla="*/ 37 h 125"/>
                  <a:gd name="T18" fmla="*/ 77 w 73"/>
                  <a:gd name="T19" fmla="*/ 23 h 125"/>
                  <a:gd name="T20" fmla="*/ 61 w 73"/>
                  <a:gd name="T21" fmla="*/ 3 h 125"/>
                  <a:gd name="T22" fmla="*/ 65 w 73"/>
                  <a:gd name="T23" fmla="*/ 12 h 125"/>
                  <a:gd name="T24" fmla="*/ 52 w 73"/>
                  <a:gd name="T25" fmla="*/ 0 h 125"/>
                  <a:gd name="T26" fmla="*/ 54 w 73"/>
                  <a:gd name="T27" fmla="*/ 10 h 125"/>
                  <a:gd name="T28" fmla="*/ 25 w 73"/>
                  <a:gd name="T29" fmla="*/ 36 h 125"/>
                  <a:gd name="T30" fmla="*/ 39 w 73"/>
                  <a:gd name="T31" fmla="*/ 52 h 125"/>
                  <a:gd name="T32" fmla="*/ 11 w 73"/>
                  <a:gd name="T33" fmla="*/ 66 h 125"/>
                  <a:gd name="T34" fmla="*/ 0 w 73"/>
                  <a:gd name="T35" fmla="*/ 94 h 125"/>
                  <a:gd name="T36" fmla="*/ 18 w 73"/>
                  <a:gd name="T37" fmla="*/ 121 h 125"/>
                  <a:gd name="T38" fmla="*/ 39 w 73"/>
                  <a:gd name="T39" fmla="*/ 121 h 125"/>
                  <a:gd name="T40" fmla="*/ 40 w 73"/>
                  <a:gd name="T41" fmla="*/ 144 h 125"/>
                  <a:gd name="T42" fmla="*/ 61 w 73"/>
                  <a:gd name="T43" fmla="*/ 159 h 125"/>
                  <a:gd name="T44" fmla="*/ 47 w 73"/>
                  <a:gd name="T45" fmla="*/ 194 h 125"/>
                  <a:gd name="T46" fmla="*/ 52 w 73"/>
                  <a:gd name="T47" fmla="*/ 237 h 125"/>
                  <a:gd name="T48" fmla="*/ 75 w 73"/>
                  <a:gd name="T49" fmla="*/ 262 h 125"/>
                  <a:gd name="T50" fmla="*/ 99 w 73"/>
                  <a:gd name="T51" fmla="*/ 262 h 125"/>
                  <a:gd name="T52" fmla="*/ 131 w 73"/>
                  <a:gd name="T53" fmla="*/ 247 h 125"/>
                  <a:gd name="T54" fmla="*/ 165 w 73"/>
                  <a:gd name="T55" fmla="*/ 241 h 125"/>
                  <a:gd name="T56" fmla="*/ 150 w 73"/>
                  <a:gd name="T57" fmla="*/ 216 h 125"/>
                  <a:gd name="T58" fmla="*/ 134 w 73"/>
                  <a:gd name="T59" fmla="*/ 188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3"/>
                  <a:gd name="T91" fmla="*/ 0 h 125"/>
                  <a:gd name="T92" fmla="*/ 73 w 73"/>
                  <a:gd name="T93" fmla="*/ 125 h 1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3" h="125">
                    <a:moveTo>
                      <a:pt x="59" y="90"/>
                    </a:moveTo>
                    <a:lnTo>
                      <a:pt x="51" y="82"/>
                    </a:lnTo>
                    <a:lnTo>
                      <a:pt x="52" y="66"/>
                    </a:lnTo>
                    <a:lnTo>
                      <a:pt x="60" y="62"/>
                    </a:lnTo>
                    <a:lnTo>
                      <a:pt x="62" y="54"/>
                    </a:lnTo>
                    <a:lnTo>
                      <a:pt x="61" y="40"/>
                    </a:lnTo>
                    <a:lnTo>
                      <a:pt x="45" y="29"/>
                    </a:lnTo>
                    <a:lnTo>
                      <a:pt x="42" y="36"/>
                    </a:lnTo>
                    <a:lnTo>
                      <a:pt x="43" y="18"/>
                    </a:lnTo>
                    <a:lnTo>
                      <a:pt x="34" y="11"/>
                    </a:lnTo>
                    <a:lnTo>
                      <a:pt x="26" y="3"/>
                    </a:lnTo>
                    <a:lnTo>
                      <a:pt x="29" y="6"/>
                    </a:lnTo>
                    <a:lnTo>
                      <a:pt x="22" y="0"/>
                    </a:lnTo>
                    <a:lnTo>
                      <a:pt x="24" y="5"/>
                    </a:lnTo>
                    <a:lnTo>
                      <a:pt x="11" y="17"/>
                    </a:lnTo>
                    <a:lnTo>
                      <a:pt x="17" y="25"/>
                    </a:lnTo>
                    <a:lnTo>
                      <a:pt x="5" y="31"/>
                    </a:lnTo>
                    <a:lnTo>
                      <a:pt x="0" y="45"/>
                    </a:lnTo>
                    <a:lnTo>
                      <a:pt x="8" y="58"/>
                    </a:lnTo>
                    <a:lnTo>
                      <a:pt x="17" y="58"/>
                    </a:lnTo>
                    <a:lnTo>
                      <a:pt x="18" y="68"/>
                    </a:lnTo>
                    <a:lnTo>
                      <a:pt x="26" y="76"/>
                    </a:lnTo>
                    <a:lnTo>
                      <a:pt x="21" y="92"/>
                    </a:lnTo>
                    <a:lnTo>
                      <a:pt x="22" y="113"/>
                    </a:lnTo>
                    <a:lnTo>
                      <a:pt x="33" y="125"/>
                    </a:lnTo>
                    <a:lnTo>
                      <a:pt x="43" y="125"/>
                    </a:lnTo>
                    <a:lnTo>
                      <a:pt x="58" y="118"/>
                    </a:lnTo>
                    <a:lnTo>
                      <a:pt x="73" y="115"/>
                    </a:lnTo>
                    <a:lnTo>
                      <a:pt x="66" y="103"/>
                    </a:lnTo>
                    <a:lnTo>
                      <a:pt x="59" y="9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39"/>
              <p:cNvSpPr>
                <a:spLocks noChangeAspect="1"/>
              </p:cNvSpPr>
              <p:nvPr/>
            </p:nvSpPr>
            <p:spPr bwMode="auto">
              <a:xfrm>
                <a:off x="1477" y="2373"/>
                <a:ext cx="71" cy="83"/>
              </a:xfrm>
              <a:custGeom>
                <a:avLst/>
                <a:gdLst>
                  <a:gd name="T0" fmla="*/ 18 w 60"/>
                  <a:gd name="T1" fmla="*/ 96 h 71"/>
                  <a:gd name="T2" fmla="*/ 0 w 60"/>
                  <a:gd name="T3" fmla="*/ 78 h 71"/>
                  <a:gd name="T4" fmla="*/ 1 w 60"/>
                  <a:gd name="T5" fmla="*/ 43 h 71"/>
                  <a:gd name="T6" fmla="*/ 21 w 60"/>
                  <a:gd name="T7" fmla="*/ 35 h 71"/>
                  <a:gd name="T8" fmla="*/ 25 w 60"/>
                  <a:gd name="T9" fmla="*/ 18 h 71"/>
                  <a:gd name="T10" fmla="*/ 33 w 60"/>
                  <a:gd name="T11" fmla="*/ 0 h 71"/>
                  <a:gd name="T12" fmla="*/ 75 w 60"/>
                  <a:gd name="T13" fmla="*/ 2 h 71"/>
                  <a:gd name="T14" fmla="*/ 105 w 60"/>
                  <a:gd name="T15" fmla="*/ 1 h 71"/>
                  <a:gd name="T16" fmla="*/ 105 w 60"/>
                  <a:gd name="T17" fmla="*/ 0 h 71"/>
                  <a:gd name="T18" fmla="*/ 138 w 60"/>
                  <a:gd name="T19" fmla="*/ 1 h 71"/>
                  <a:gd name="T20" fmla="*/ 136 w 60"/>
                  <a:gd name="T21" fmla="*/ 22 h 71"/>
                  <a:gd name="T22" fmla="*/ 127 w 60"/>
                  <a:gd name="T23" fmla="*/ 54 h 71"/>
                  <a:gd name="T24" fmla="*/ 137 w 60"/>
                  <a:gd name="T25" fmla="*/ 98 h 71"/>
                  <a:gd name="T26" fmla="*/ 117 w 60"/>
                  <a:gd name="T27" fmla="*/ 134 h 71"/>
                  <a:gd name="T28" fmla="*/ 98 w 60"/>
                  <a:gd name="T29" fmla="*/ 130 h 71"/>
                  <a:gd name="T30" fmla="*/ 64 w 60"/>
                  <a:gd name="T31" fmla="*/ 134 h 71"/>
                  <a:gd name="T32" fmla="*/ 66 w 60"/>
                  <a:gd name="T33" fmla="*/ 154 h 71"/>
                  <a:gd name="T34" fmla="*/ 52 w 60"/>
                  <a:gd name="T35" fmla="*/ 152 h 71"/>
                  <a:gd name="T36" fmla="*/ 36 w 60"/>
                  <a:gd name="T37" fmla="*/ 124 h 71"/>
                  <a:gd name="T38" fmla="*/ 18 w 60"/>
                  <a:gd name="T39" fmla="*/ 96 h 7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0"/>
                  <a:gd name="T61" fmla="*/ 0 h 71"/>
                  <a:gd name="T62" fmla="*/ 60 w 60"/>
                  <a:gd name="T63" fmla="*/ 71 h 7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0" h="71">
                    <a:moveTo>
                      <a:pt x="8" y="44"/>
                    </a:moveTo>
                    <a:lnTo>
                      <a:pt x="0" y="36"/>
                    </a:lnTo>
                    <a:lnTo>
                      <a:pt x="1" y="20"/>
                    </a:lnTo>
                    <a:lnTo>
                      <a:pt x="9" y="16"/>
                    </a:lnTo>
                    <a:lnTo>
                      <a:pt x="11" y="8"/>
                    </a:lnTo>
                    <a:lnTo>
                      <a:pt x="14" y="0"/>
                    </a:lnTo>
                    <a:lnTo>
                      <a:pt x="32" y="2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60" y="1"/>
                    </a:lnTo>
                    <a:lnTo>
                      <a:pt x="58" y="10"/>
                    </a:lnTo>
                    <a:lnTo>
                      <a:pt x="54" y="24"/>
                    </a:lnTo>
                    <a:lnTo>
                      <a:pt x="59" y="45"/>
                    </a:lnTo>
                    <a:lnTo>
                      <a:pt x="51" y="62"/>
                    </a:lnTo>
                    <a:lnTo>
                      <a:pt x="42" y="59"/>
                    </a:lnTo>
                    <a:lnTo>
                      <a:pt x="28" y="62"/>
                    </a:lnTo>
                    <a:lnTo>
                      <a:pt x="29" y="71"/>
                    </a:lnTo>
                    <a:lnTo>
                      <a:pt x="22" y="69"/>
                    </a:lnTo>
                    <a:lnTo>
                      <a:pt x="15" y="57"/>
                    </a:lnTo>
                    <a:lnTo>
                      <a:pt x="8" y="4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140"/>
              <p:cNvSpPr>
                <a:spLocks noChangeAspect="1"/>
              </p:cNvSpPr>
              <p:nvPr/>
            </p:nvSpPr>
            <p:spPr bwMode="auto">
              <a:xfrm>
                <a:off x="1201" y="2246"/>
                <a:ext cx="244" cy="232"/>
              </a:xfrm>
              <a:custGeom>
                <a:avLst/>
                <a:gdLst>
                  <a:gd name="T0" fmla="*/ 390 w 207"/>
                  <a:gd name="T1" fmla="*/ 89 h 199"/>
                  <a:gd name="T2" fmla="*/ 367 w 207"/>
                  <a:gd name="T3" fmla="*/ 77 h 199"/>
                  <a:gd name="T4" fmla="*/ 365 w 207"/>
                  <a:gd name="T5" fmla="*/ 66 h 199"/>
                  <a:gd name="T6" fmla="*/ 360 w 207"/>
                  <a:gd name="T7" fmla="*/ 57 h 199"/>
                  <a:gd name="T8" fmla="*/ 339 w 207"/>
                  <a:gd name="T9" fmla="*/ 64 h 199"/>
                  <a:gd name="T10" fmla="*/ 256 w 207"/>
                  <a:gd name="T11" fmla="*/ 64 h 199"/>
                  <a:gd name="T12" fmla="*/ 190 w 207"/>
                  <a:gd name="T13" fmla="*/ 64 h 199"/>
                  <a:gd name="T14" fmla="*/ 140 w 207"/>
                  <a:gd name="T15" fmla="*/ 26 h 199"/>
                  <a:gd name="T16" fmla="*/ 117 w 207"/>
                  <a:gd name="T17" fmla="*/ 12 h 199"/>
                  <a:gd name="T18" fmla="*/ 123 w 207"/>
                  <a:gd name="T19" fmla="*/ 26 h 199"/>
                  <a:gd name="T20" fmla="*/ 72 w 207"/>
                  <a:gd name="T21" fmla="*/ 51 h 199"/>
                  <a:gd name="T22" fmla="*/ 65 w 207"/>
                  <a:gd name="T23" fmla="*/ 118 h 199"/>
                  <a:gd name="T24" fmla="*/ 65 w 207"/>
                  <a:gd name="T25" fmla="*/ 59 h 199"/>
                  <a:gd name="T26" fmla="*/ 77 w 207"/>
                  <a:gd name="T27" fmla="*/ 10 h 199"/>
                  <a:gd name="T28" fmla="*/ 34 w 207"/>
                  <a:gd name="T29" fmla="*/ 51 h 199"/>
                  <a:gd name="T30" fmla="*/ 0 w 207"/>
                  <a:gd name="T31" fmla="*/ 114 h 199"/>
                  <a:gd name="T32" fmla="*/ 33 w 207"/>
                  <a:gd name="T33" fmla="*/ 155 h 199"/>
                  <a:gd name="T34" fmla="*/ 54 w 207"/>
                  <a:gd name="T35" fmla="*/ 191 h 199"/>
                  <a:gd name="T36" fmla="*/ 110 w 207"/>
                  <a:gd name="T37" fmla="*/ 194 h 199"/>
                  <a:gd name="T38" fmla="*/ 173 w 207"/>
                  <a:gd name="T39" fmla="*/ 226 h 199"/>
                  <a:gd name="T40" fmla="*/ 193 w 207"/>
                  <a:gd name="T41" fmla="*/ 256 h 199"/>
                  <a:gd name="T42" fmla="*/ 203 w 207"/>
                  <a:gd name="T43" fmla="*/ 335 h 199"/>
                  <a:gd name="T44" fmla="*/ 209 w 207"/>
                  <a:gd name="T45" fmla="*/ 380 h 199"/>
                  <a:gd name="T46" fmla="*/ 246 w 207"/>
                  <a:gd name="T47" fmla="*/ 427 h 199"/>
                  <a:gd name="T48" fmla="*/ 270 w 207"/>
                  <a:gd name="T49" fmla="*/ 428 h 199"/>
                  <a:gd name="T50" fmla="*/ 336 w 207"/>
                  <a:gd name="T51" fmla="*/ 377 h 199"/>
                  <a:gd name="T52" fmla="*/ 318 w 207"/>
                  <a:gd name="T53" fmla="*/ 358 h 199"/>
                  <a:gd name="T54" fmla="*/ 295 w 207"/>
                  <a:gd name="T55" fmla="*/ 297 h 199"/>
                  <a:gd name="T56" fmla="*/ 365 w 207"/>
                  <a:gd name="T57" fmla="*/ 319 h 199"/>
                  <a:gd name="T58" fmla="*/ 397 w 207"/>
                  <a:gd name="T59" fmla="*/ 294 h 199"/>
                  <a:gd name="T60" fmla="*/ 436 w 207"/>
                  <a:gd name="T61" fmla="*/ 263 h 199"/>
                  <a:gd name="T62" fmla="*/ 418 w 207"/>
                  <a:gd name="T63" fmla="*/ 232 h 199"/>
                  <a:gd name="T64" fmla="*/ 456 w 207"/>
                  <a:gd name="T65" fmla="*/ 190 h 199"/>
                  <a:gd name="T66" fmla="*/ 471 w 207"/>
                  <a:gd name="T67" fmla="*/ 146 h 199"/>
                  <a:gd name="T68" fmla="*/ 430 w 207"/>
                  <a:gd name="T69" fmla="*/ 134 h 199"/>
                  <a:gd name="T70" fmla="*/ 420 w 207"/>
                  <a:gd name="T71" fmla="*/ 133 h 199"/>
                  <a:gd name="T72" fmla="*/ 436 w 207"/>
                  <a:gd name="T73" fmla="*/ 107 h 199"/>
                  <a:gd name="T74" fmla="*/ 403 w 207"/>
                  <a:gd name="T75" fmla="*/ 92 h 199"/>
                  <a:gd name="T76" fmla="*/ 391 w 207"/>
                  <a:gd name="T77" fmla="*/ 92 h 1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7"/>
                  <a:gd name="T118" fmla="*/ 0 h 199"/>
                  <a:gd name="T119" fmla="*/ 207 w 207"/>
                  <a:gd name="T120" fmla="*/ 199 h 1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7" h="199">
                    <a:moveTo>
                      <a:pt x="172" y="43"/>
                    </a:moveTo>
                    <a:lnTo>
                      <a:pt x="171" y="41"/>
                    </a:lnTo>
                    <a:lnTo>
                      <a:pt x="168" y="36"/>
                    </a:lnTo>
                    <a:lnTo>
                      <a:pt x="161" y="36"/>
                    </a:lnTo>
                    <a:lnTo>
                      <a:pt x="165" y="36"/>
                    </a:lnTo>
                    <a:lnTo>
                      <a:pt x="160" y="31"/>
                    </a:lnTo>
                    <a:lnTo>
                      <a:pt x="176" y="27"/>
                    </a:lnTo>
                    <a:lnTo>
                      <a:pt x="159" y="27"/>
                    </a:lnTo>
                    <a:lnTo>
                      <a:pt x="143" y="27"/>
                    </a:lnTo>
                    <a:lnTo>
                      <a:pt x="149" y="29"/>
                    </a:lnTo>
                    <a:lnTo>
                      <a:pt x="134" y="36"/>
                    </a:lnTo>
                    <a:lnTo>
                      <a:pt x="112" y="29"/>
                    </a:lnTo>
                    <a:lnTo>
                      <a:pt x="98" y="29"/>
                    </a:lnTo>
                    <a:lnTo>
                      <a:pt x="83" y="29"/>
                    </a:lnTo>
                    <a:lnTo>
                      <a:pt x="78" y="18"/>
                    </a:lnTo>
                    <a:lnTo>
                      <a:pt x="62" y="12"/>
                    </a:lnTo>
                    <a:lnTo>
                      <a:pt x="55" y="0"/>
                    </a:lnTo>
                    <a:lnTo>
                      <a:pt x="51" y="6"/>
                    </a:lnTo>
                    <a:lnTo>
                      <a:pt x="59" y="12"/>
                    </a:lnTo>
                    <a:lnTo>
                      <a:pt x="54" y="12"/>
                    </a:lnTo>
                    <a:lnTo>
                      <a:pt x="34" y="20"/>
                    </a:lnTo>
                    <a:lnTo>
                      <a:pt x="31" y="24"/>
                    </a:lnTo>
                    <a:lnTo>
                      <a:pt x="35" y="46"/>
                    </a:lnTo>
                    <a:lnTo>
                      <a:pt x="29" y="55"/>
                    </a:lnTo>
                    <a:lnTo>
                      <a:pt x="20" y="43"/>
                    </a:lnTo>
                    <a:lnTo>
                      <a:pt x="29" y="28"/>
                    </a:lnTo>
                    <a:lnTo>
                      <a:pt x="24" y="13"/>
                    </a:lnTo>
                    <a:lnTo>
                      <a:pt x="34" y="5"/>
                    </a:lnTo>
                    <a:lnTo>
                      <a:pt x="24" y="9"/>
                    </a:lnTo>
                    <a:lnTo>
                      <a:pt x="15" y="24"/>
                    </a:lnTo>
                    <a:lnTo>
                      <a:pt x="6" y="38"/>
                    </a:lnTo>
                    <a:lnTo>
                      <a:pt x="0" y="53"/>
                    </a:lnTo>
                    <a:lnTo>
                      <a:pt x="6" y="53"/>
                    </a:lnTo>
                    <a:lnTo>
                      <a:pt x="14" y="72"/>
                    </a:lnTo>
                    <a:lnTo>
                      <a:pt x="14" y="84"/>
                    </a:lnTo>
                    <a:lnTo>
                      <a:pt x="24" y="89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2" y="106"/>
                    </a:lnTo>
                    <a:lnTo>
                      <a:pt x="76" y="105"/>
                    </a:lnTo>
                    <a:lnTo>
                      <a:pt x="89" y="104"/>
                    </a:lnTo>
                    <a:lnTo>
                      <a:pt x="85" y="119"/>
                    </a:lnTo>
                    <a:lnTo>
                      <a:pt x="81" y="133"/>
                    </a:lnTo>
                    <a:lnTo>
                      <a:pt x="89" y="155"/>
                    </a:lnTo>
                    <a:lnTo>
                      <a:pt x="83" y="163"/>
                    </a:lnTo>
                    <a:lnTo>
                      <a:pt x="92" y="177"/>
                    </a:lnTo>
                    <a:lnTo>
                      <a:pt x="96" y="191"/>
                    </a:lnTo>
                    <a:lnTo>
                      <a:pt x="108" y="198"/>
                    </a:lnTo>
                    <a:lnTo>
                      <a:pt x="116" y="197"/>
                    </a:lnTo>
                    <a:lnTo>
                      <a:pt x="119" y="199"/>
                    </a:lnTo>
                    <a:lnTo>
                      <a:pt x="135" y="187"/>
                    </a:lnTo>
                    <a:lnTo>
                      <a:pt x="148" y="175"/>
                    </a:lnTo>
                    <a:lnTo>
                      <a:pt x="150" y="170"/>
                    </a:lnTo>
                    <a:lnTo>
                      <a:pt x="140" y="166"/>
                    </a:lnTo>
                    <a:lnTo>
                      <a:pt x="136" y="147"/>
                    </a:lnTo>
                    <a:lnTo>
                      <a:pt x="130" y="138"/>
                    </a:lnTo>
                    <a:lnTo>
                      <a:pt x="146" y="143"/>
                    </a:lnTo>
                    <a:lnTo>
                      <a:pt x="160" y="148"/>
                    </a:lnTo>
                    <a:lnTo>
                      <a:pt x="163" y="141"/>
                    </a:lnTo>
                    <a:lnTo>
                      <a:pt x="175" y="136"/>
                    </a:lnTo>
                    <a:lnTo>
                      <a:pt x="188" y="131"/>
                    </a:lnTo>
                    <a:lnTo>
                      <a:pt x="192" y="122"/>
                    </a:lnTo>
                    <a:lnTo>
                      <a:pt x="191" y="121"/>
                    </a:lnTo>
                    <a:lnTo>
                      <a:pt x="183" y="108"/>
                    </a:lnTo>
                    <a:lnTo>
                      <a:pt x="188" y="94"/>
                    </a:lnTo>
                    <a:lnTo>
                      <a:pt x="200" y="88"/>
                    </a:lnTo>
                    <a:lnTo>
                      <a:pt x="194" y="80"/>
                    </a:lnTo>
                    <a:lnTo>
                      <a:pt x="207" y="68"/>
                    </a:lnTo>
                    <a:lnTo>
                      <a:pt x="205" y="63"/>
                    </a:lnTo>
                    <a:lnTo>
                      <a:pt x="189" y="63"/>
                    </a:lnTo>
                    <a:lnTo>
                      <a:pt x="180" y="63"/>
                    </a:lnTo>
                    <a:lnTo>
                      <a:pt x="184" y="62"/>
                    </a:lnTo>
                    <a:lnTo>
                      <a:pt x="188" y="54"/>
                    </a:lnTo>
                    <a:lnTo>
                      <a:pt x="192" y="50"/>
                    </a:lnTo>
                    <a:lnTo>
                      <a:pt x="183" y="42"/>
                    </a:lnTo>
                    <a:lnTo>
                      <a:pt x="177" y="43"/>
                    </a:lnTo>
                    <a:lnTo>
                      <a:pt x="172" y="39"/>
                    </a:lnTo>
                    <a:lnTo>
                      <a:pt x="172" y="4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41"/>
              <p:cNvSpPr>
                <a:spLocks noChangeAspect="1"/>
              </p:cNvSpPr>
              <p:nvPr/>
            </p:nvSpPr>
            <p:spPr bwMode="auto">
              <a:xfrm>
                <a:off x="1272" y="2692"/>
                <a:ext cx="226" cy="264"/>
              </a:xfrm>
              <a:custGeom>
                <a:avLst/>
                <a:gdLst>
                  <a:gd name="T0" fmla="*/ 292 w 192"/>
                  <a:gd name="T1" fmla="*/ 383 h 227"/>
                  <a:gd name="T2" fmla="*/ 282 w 192"/>
                  <a:gd name="T3" fmla="*/ 421 h 227"/>
                  <a:gd name="T4" fmla="*/ 277 w 192"/>
                  <a:gd name="T5" fmla="*/ 462 h 227"/>
                  <a:gd name="T6" fmla="*/ 268 w 192"/>
                  <a:gd name="T7" fmla="*/ 454 h 227"/>
                  <a:gd name="T8" fmla="*/ 228 w 192"/>
                  <a:gd name="T9" fmla="*/ 459 h 227"/>
                  <a:gd name="T10" fmla="*/ 218 w 192"/>
                  <a:gd name="T11" fmla="*/ 481 h 227"/>
                  <a:gd name="T12" fmla="*/ 202 w 192"/>
                  <a:gd name="T13" fmla="*/ 457 h 227"/>
                  <a:gd name="T14" fmla="*/ 158 w 192"/>
                  <a:gd name="T15" fmla="*/ 451 h 227"/>
                  <a:gd name="T16" fmla="*/ 151 w 192"/>
                  <a:gd name="T17" fmla="*/ 447 h 227"/>
                  <a:gd name="T18" fmla="*/ 122 w 192"/>
                  <a:gd name="T19" fmla="*/ 483 h 227"/>
                  <a:gd name="T20" fmla="*/ 100 w 192"/>
                  <a:gd name="T21" fmla="*/ 481 h 227"/>
                  <a:gd name="T22" fmla="*/ 85 w 192"/>
                  <a:gd name="T23" fmla="*/ 447 h 227"/>
                  <a:gd name="T24" fmla="*/ 68 w 192"/>
                  <a:gd name="T25" fmla="*/ 415 h 227"/>
                  <a:gd name="T26" fmla="*/ 58 w 192"/>
                  <a:gd name="T27" fmla="*/ 383 h 227"/>
                  <a:gd name="T28" fmla="*/ 64 w 192"/>
                  <a:gd name="T29" fmla="*/ 356 h 227"/>
                  <a:gd name="T30" fmla="*/ 42 w 192"/>
                  <a:gd name="T31" fmla="*/ 329 h 227"/>
                  <a:gd name="T32" fmla="*/ 34 w 192"/>
                  <a:gd name="T33" fmla="*/ 306 h 227"/>
                  <a:gd name="T34" fmla="*/ 22 w 192"/>
                  <a:gd name="T35" fmla="*/ 288 h 227"/>
                  <a:gd name="T36" fmla="*/ 22 w 192"/>
                  <a:gd name="T37" fmla="*/ 272 h 227"/>
                  <a:gd name="T38" fmla="*/ 39 w 192"/>
                  <a:gd name="T39" fmla="*/ 243 h 227"/>
                  <a:gd name="T40" fmla="*/ 25 w 192"/>
                  <a:gd name="T41" fmla="*/ 235 h 227"/>
                  <a:gd name="T42" fmla="*/ 21 w 192"/>
                  <a:gd name="T43" fmla="*/ 209 h 227"/>
                  <a:gd name="T44" fmla="*/ 22 w 192"/>
                  <a:gd name="T45" fmla="*/ 177 h 227"/>
                  <a:gd name="T46" fmla="*/ 29 w 192"/>
                  <a:gd name="T47" fmla="*/ 157 h 227"/>
                  <a:gd name="T48" fmla="*/ 29 w 192"/>
                  <a:gd name="T49" fmla="*/ 109 h 227"/>
                  <a:gd name="T50" fmla="*/ 36 w 192"/>
                  <a:gd name="T51" fmla="*/ 102 h 227"/>
                  <a:gd name="T52" fmla="*/ 18 w 192"/>
                  <a:gd name="T53" fmla="*/ 74 h 227"/>
                  <a:gd name="T54" fmla="*/ 0 w 192"/>
                  <a:gd name="T55" fmla="*/ 44 h 227"/>
                  <a:gd name="T56" fmla="*/ 46 w 192"/>
                  <a:gd name="T57" fmla="*/ 48 h 227"/>
                  <a:gd name="T58" fmla="*/ 58 w 192"/>
                  <a:gd name="T59" fmla="*/ 35 h 227"/>
                  <a:gd name="T60" fmla="*/ 88 w 192"/>
                  <a:gd name="T61" fmla="*/ 19 h 227"/>
                  <a:gd name="T62" fmla="*/ 118 w 192"/>
                  <a:gd name="T63" fmla="*/ 0 h 227"/>
                  <a:gd name="T64" fmla="*/ 144 w 192"/>
                  <a:gd name="T65" fmla="*/ 1 h 227"/>
                  <a:gd name="T66" fmla="*/ 149 w 192"/>
                  <a:gd name="T67" fmla="*/ 35 h 227"/>
                  <a:gd name="T68" fmla="*/ 151 w 192"/>
                  <a:gd name="T69" fmla="*/ 66 h 227"/>
                  <a:gd name="T70" fmla="*/ 178 w 192"/>
                  <a:gd name="T71" fmla="*/ 91 h 227"/>
                  <a:gd name="T72" fmla="*/ 204 w 192"/>
                  <a:gd name="T73" fmla="*/ 100 h 227"/>
                  <a:gd name="T74" fmla="*/ 235 w 192"/>
                  <a:gd name="T75" fmla="*/ 115 h 227"/>
                  <a:gd name="T76" fmla="*/ 273 w 192"/>
                  <a:gd name="T77" fmla="*/ 138 h 227"/>
                  <a:gd name="T78" fmla="*/ 312 w 192"/>
                  <a:gd name="T79" fmla="*/ 147 h 227"/>
                  <a:gd name="T80" fmla="*/ 321 w 192"/>
                  <a:gd name="T81" fmla="*/ 160 h 227"/>
                  <a:gd name="T82" fmla="*/ 328 w 192"/>
                  <a:gd name="T83" fmla="*/ 199 h 227"/>
                  <a:gd name="T84" fmla="*/ 321 w 192"/>
                  <a:gd name="T85" fmla="*/ 199 h 227"/>
                  <a:gd name="T86" fmla="*/ 332 w 192"/>
                  <a:gd name="T87" fmla="*/ 213 h 227"/>
                  <a:gd name="T88" fmla="*/ 339 w 192"/>
                  <a:gd name="T89" fmla="*/ 243 h 227"/>
                  <a:gd name="T90" fmla="*/ 370 w 192"/>
                  <a:gd name="T91" fmla="*/ 245 h 227"/>
                  <a:gd name="T92" fmla="*/ 399 w 192"/>
                  <a:gd name="T93" fmla="*/ 249 h 227"/>
                  <a:gd name="T94" fmla="*/ 407 w 192"/>
                  <a:gd name="T95" fmla="*/ 281 h 227"/>
                  <a:gd name="T96" fmla="*/ 425 w 192"/>
                  <a:gd name="T97" fmla="*/ 300 h 227"/>
                  <a:gd name="T98" fmla="*/ 433 w 192"/>
                  <a:gd name="T99" fmla="*/ 315 h 227"/>
                  <a:gd name="T100" fmla="*/ 425 w 192"/>
                  <a:gd name="T101" fmla="*/ 341 h 227"/>
                  <a:gd name="T102" fmla="*/ 421 w 192"/>
                  <a:gd name="T103" fmla="*/ 369 h 227"/>
                  <a:gd name="T104" fmla="*/ 424 w 192"/>
                  <a:gd name="T105" fmla="*/ 380 h 227"/>
                  <a:gd name="T106" fmla="*/ 421 w 192"/>
                  <a:gd name="T107" fmla="*/ 385 h 227"/>
                  <a:gd name="T108" fmla="*/ 421 w 192"/>
                  <a:gd name="T109" fmla="*/ 380 h 227"/>
                  <a:gd name="T110" fmla="*/ 384 w 192"/>
                  <a:gd name="T111" fmla="*/ 356 h 227"/>
                  <a:gd name="T112" fmla="*/ 343 w 192"/>
                  <a:gd name="T113" fmla="*/ 359 h 227"/>
                  <a:gd name="T114" fmla="*/ 294 w 192"/>
                  <a:gd name="T115" fmla="*/ 368 h 227"/>
                  <a:gd name="T116" fmla="*/ 292 w 192"/>
                  <a:gd name="T117" fmla="*/ 383 h 2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92"/>
                  <a:gd name="T178" fmla="*/ 0 h 227"/>
                  <a:gd name="T179" fmla="*/ 192 w 192"/>
                  <a:gd name="T180" fmla="*/ 227 h 22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92" h="227">
                    <a:moveTo>
                      <a:pt x="129" y="180"/>
                    </a:moveTo>
                    <a:lnTo>
                      <a:pt x="125" y="198"/>
                    </a:lnTo>
                    <a:lnTo>
                      <a:pt x="122" y="217"/>
                    </a:lnTo>
                    <a:lnTo>
                      <a:pt x="119" y="213"/>
                    </a:lnTo>
                    <a:lnTo>
                      <a:pt x="101" y="216"/>
                    </a:lnTo>
                    <a:lnTo>
                      <a:pt x="96" y="226"/>
                    </a:lnTo>
                    <a:lnTo>
                      <a:pt x="89" y="215"/>
                    </a:lnTo>
                    <a:lnTo>
                      <a:pt x="70" y="212"/>
                    </a:lnTo>
                    <a:lnTo>
                      <a:pt x="67" y="210"/>
                    </a:lnTo>
                    <a:lnTo>
                      <a:pt x="54" y="227"/>
                    </a:lnTo>
                    <a:lnTo>
                      <a:pt x="44" y="226"/>
                    </a:lnTo>
                    <a:lnTo>
                      <a:pt x="37" y="210"/>
                    </a:lnTo>
                    <a:lnTo>
                      <a:pt x="31" y="195"/>
                    </a:lnTo>
                    <a:lnTo>
                      <a:pt x="26" y="180"/>
                    </a:lnTo>
                    <a:lnTo>
                      <a:pt x="28" y="167"/>
                    </a:lnTo>
                    <a:lnTo>
                      <a:pt x="19" y="155"/>
                    </a:lnTo>
                    <a:lnTo>
                      <a:pt x="15" y="144"/>
                    </a:lnTo>
                    <a:lnTo>
                      <a:pt x="10" y="135"/>
                    </a:lnTo>
                    <a:lnTo>
                      <a:pt x="10" y="128"/>
                    </a:lnTo>
                    <a:lnTo>
                      <a:pt x="17" y="114"/>
                    </a:lnTo>
                    <a:lnTo>
                      <a:pt x="11" y="111"/>
                    </a:lnTo>
                    <a:lnTo>
                      <a:pt x="9" y="98"/>
                    </a:lnTo>
                    <a:lnTo>
                      <a:pt x="10" y="83"/>
                    </a:lnTo>
                    <a:lnTo>
                      <a:pt x="13" y="74"/>
                    </a:lnTo>
                    <a:lnTo>
                      <a:pt x="13" y="52"/>
                    </a:lnTo>
                    <a:lnTo>
                      <a:pt x="16" y="48"/>
                    </a:lnTo>
                    <a:lnTo>
                      <a:pt x="8" y="34"/>
                    </a:lnTo>
                    <a:lnTo>
                      <a:pt x="0" y="21"/>
                    </a:lnTo>
                    <a:lnTo>
                      <a:pt x="20" y="22"/>
                    </a:lnTo>
                    <a:lnTo>
                      <a:pt x="26" y="16"/>
                    </a:lnTo>
                    <a:lnTo>
                      <a:pt x="39" y="9"/>
                    </a:lnTo>
                    <a:lnTo>
                      <a:pt x="52" y="0"/>
                    </a:lnTo>
                    <a:lnTo>
                      <a:pt x="64" y="1"/>
                    </a:lnTo>
                    <a:lnTo>
                      <a:pt x="66" y="16"/>
                    </a:lnTo>
                    <a:lnTo>
                      <a:pt x="67" y="31"/>
                    </a:lnTo>
                    <a:lnTo>
                      <a:pt x="79" y="43"/>
                    </a:lnTo>
                    <a:lnTo>
                      <a:pt x="90" y="47"/>
                    </a:lnTo>
                    <a:lnTo>
                      <a:pt x="104" y="54"/>
                    </a:lnTo>
                    <a:lnTo>
                      <a:pt x="121" y="65"/>
                    </a:lnTo>
                    <a:lnTo>
                      <a:pt x="138" y="69"/>
                    </a:lnTo>
                    <a:lnTo>
                      <a:pt x="142" y="76"/>
                    </a:lnTo>
                    <a:lnTo>
                      <a:pt x="145" y="93"/>
                    </a:lnTo>
                    <a:lnTo>
                      <a:pt x="142" y="93"/>
                    </a:lnTo>
                    <a:lnTo>
                      <a:pt x="147" y="100"/>
                    </a:lnTo>
                    <a:lnTo>
                      <a:pt x="150" y="114"/>
                    </a:lnTo>
                    <a:lnTo>
                      <a:pt x="164" y="115"/>
                    </a:lnTo>
                    <a:lnTo>
                      <a:pt x="177" y="117"/>
                    </a:lnTo>
                    <a:lnTo>
                      <a:pt x="180" y="132"/>
                    </a:lnTo>
                    <a:lnTo>
                      <a:pt x="189" y="141"/>
                    </a:lnTo>
                    <a:lnTo>
                      <a:pt x="192" y="148"/>
                    </a:lnTo>
                    <a:lnTo>
                      <a:pt x="189" y="161"/>
                    </a:lnTo>
                    <a:lnTo>
                      <a:pt x="186" y="174"/>
                    </a:lnTo>
                    <a:lnTo>
                      <a:pt x="188" y="179"/>
                    </a:lnTo>
                    <a:lnTo>
                      <a:pt x="186" y="181"/>
                    </a:lnTo>
                    <a:lnTo>
                      <a:pt x="186" y="179"/>
                    </a:lnTo>
                    <a:lnTo>
                      <a:pt x="170" y="167"/>
                    </a:lnTo>
                    <a:lnTo>
                      <a:pt x="151" y="169"/>
                    </a:lnTo>
                    <a:lnTo>
                      <a:pt x="130" y="173"/>
                    </a:lnTo>
                    <a:lnTo>
                      <a:pt x="129" y="18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42"/>
              <p:cNvSpPr>
                <a:spLocks noChangeAspect="1"/>
              </p:cNvSpPr>
              <p:nvPr/>
            </p:nvSpPr>
            <p:spPr bwMode="auto">
              <a:xfrm>
                <a:off x="1189" y="2387"/>
                <a:ext cx="710" cy="792"/>
              </a:xfrm>
              <a:custGeom>
                <a:avLst/>
                <a:gdLst>
                  <a:gd name="T0" fmla="*/ 1040 w 601"/>
                  <a:gd name="T1" fmla="*/ 287 h 679"/>
                  <a:gd name="T2" fmla="*/ 1018 w 601"/>
                  <a:gd name="T3" fmla="*/ 255 h 679"/>
                  <a:gd name="T4" fmla="*/ 976 w 601"/>
                  <a:gd name="T5" fmla="*/ 236 h 679"/>
                  <a:gd name="T6" fmla="*/ 930 w 601"/>
                  <a:gd name="T7" fmla="*/ 223 h 679"/>
                  <a:gd name="T8" fmla="*/ 879 w 601"/>
                  <a:gd name="T9" fmla="*/ 260 h 679"/>
                  <a:gd name="T10" fmla="*/ 836 w 601"/>
                  <a:gd name="T11" fmla="*/ 268 h 679"/>
                  <a:gd name="T12" fmla="*/ 762 w 601"/>
                  <a:gd name="T13" fmla="*/ 257 h 679"/>
                  <a:gd name="T14" fmla="*/ 823 w 601"/>
                  <a:gd name="T15" fmla="*/ 171 h 679"/>
                  <a:gd name="T16" fmla="*/ 809 w 601"/>
                  <a:gd name="T17" fmla="*/ 83 h 679"/>
                  <a:gd name="T18" fmla="*/ 788 w 601"/>
                  <a:gd name="T19" fmla="*/ 42 h 679"/>
                  <a:gd name="T20" fmla="*/ 701 w 601"/>
                  <a:gd name="T21" fmla="*/ 113 h 679"/>
                  <a:gd name="T22" fmla="*/ 630 w 601"/>
                  <a:gd name="T23" fmla="*/ 126 h 679"/>
                  <a:gd name="T24" fmla="*/ 519 w 601"/>
                  <a:gd name="T25" fmla="*/ 145 h 679"/>
                  <a:gd name="T26" fmla="*/ 484 w 601"/>
                  <a:gd name="T27" fmla="*/ 22 h 679"/>
                  <a:gd name="T28" fmla="*/ 455 w 601"/>
                  <a:gd name="T29" fmla="*/ 22 h 679"/>
                  <a:gd name="T30" fmla="*/ 357 w 601"/>
                  <a:gd name="T31" fmla="*/ 48 h 679"/>
                  <a:gd name="T32" fmla="*/ 367 w 601"/>
                  <a:gd name="T33" fmla="*/ 105 h 679"/>
                  <a:gd name="T34" fmla="*/ 291 w 601"/>
                  <a:gd name="T35" fmla="*/ 164 h 679"/>
                  <a:gd name="T36" fmla="*/ 219 w 601"/>
                  <a:gd name="T37" fmla="*/ 118 h 679"/>
                  <a:gd name="T38" fmla="*/ 168 w 601"/>
                  <a:gd name="T39" fmla="*/ 132 h 679"/>
                  <a:gd name="T40" fmla="*/ 156 w 601"/>
                  <a:gd name="T41" fmla="*/ 171 h 679"/>
                  <a:gd name="T42" fmla="*/ 144 w 601"/>
                  <a:gd name="T43" fmla="*/ 302 h 679"/>
                  <a:gd name="T44" fmla="*/ 66 w 601"/>
                  <a:gd name="T45" fmla="*/ 374 h 679"/>
                  <a:gd name="T46" fmla="*/ 0 w 601"/>
                  <a:gd name="T47" fmla="*/ 471 h 679"/>
                  <a:gd name="T48" fmla="*/ 46 w 601"/>
                  <a:gd name="T49" fmla="*/ 549 h 679"/>
                  <a:gd name="T50" fmla="*/ 122 w 601"/>
                  <a:gd name="T51" fmla="*/ 582 h 679"/>
                  <a:gd name="T52" fmla="*/ 219 w 601"/>
                  <a:gd name="T53" fmla="*/ 598 h 679"/>
                  <a:gd name="T54" fmla="*/ 313 w 601"/>
                  <a:gd name="T55" fmla="*/ 598 h 679"/>
                  <a:gd name="T56" fmla="*/ 400 w 601"/>
                  <a:gd name="T57" fmla="*/ 679 h 679"/>
                  <a:gd name="T58" fmla="*/ 494 w 601"/>
                  <a:gd name="T59" fmla="*/ 765 h 679"/>
                  <a:gd name="T60" fmla="*/ 538 w 601"/>
                  <a:gd name="T61" fmla="*/ 812 h 679"/>
                  <a:gd name="T62" fmla="*/ 602 w 601"/>
                  <a:gd name="T63" fmla="*/ 883 h 679"/>
                  <a:gd name="T64" fmla="*/ 590 w 601"/>
                  <a:gd name="T65" fmla="*/ 955 h 679"/>
                  <a:gd name="T66" fmla="*/ 679 w 601"/>
                  <a:gd name="T67" fmla="*/ 1037 h 679"/>
                  <a:gd name="T68" fmla="*/ 734 w 601"/>
                  <a:gd name="T69" fmla="*/ 1098 h 679"/>
                  <a:gd name="T70" fmla="*/ 770 w 601"/>
                  <a:gd name="T71" fmla="*/ 1210 h 679"/>
                  <a:gd name="T72" fmla="*/ 690 w 601"/>
                  <a:gd name="T73" fmla="*/ 1287 h 679"/>
                  <a:gd name="T74" fmla="*/ 670 w 601"/>
                  <a:gd name="T75" fmla="*/ 1326 h 679"/>
                  <a:gd name="T76" fmla="*/ 783 w 601"/>
                  <a:gd name="T77" fmla="*/ 1400 h 679"/>
                  <a:gd name="T78" fmla="*/ 834 w 601"/>
                  <a:gd name="T79" fmla="*/ 1442 h 679"/>
                  <a:gd name="T80" fmla="*/ 872 w 601"/>
                  <a:gd name="T81" fmla="*/ 1354 h 679"/>
                  <a:gd name="T82" fmla="*/ 894 w 601"/>
                  <a:gd name="T83" fmla="*/ 1338 h 679"/>
                  <a:gd name="T84" fmla="*/ 859 w 601"/>
                  <a:gd name="T85" fmla="*/ 1403 h 679"/>
                  <a:gd name="T86" fmla="*/ 931 w 601"/>
                  <a:gd name="T87" fmla="*/ 1281 h 679"/>
                  <a:gd name="T88" fmla="*/ 937 w 601"/>
                  <a:gd name="T89" fmla="*/ 1183 h 679"/>
                  <a:gd name="T90" fmla="*/ 952 w 601"/>
                  <a:gd name="T91" fmla="*/ 1152 h 679"/>
                  <a:gd name="T92" fmla="*/ 1067 w 601"/>
                  <a:gd name="T93" fmla="*/ 1071 h 679"/>
                  <a:gd name="T94" fmla="*/ 1116 w 601"/>
                  <a:gd name="T95" fmla="*/ 1056 h 679"/>
                  <a:gd name="T96" fmla="*/ 1192 w 601"/>
                  <a:gd name="T97" fmla="*/ 1022 h 679"/>
                  <a:gd name="T98" fmla="*/ 1236 w 601"/>
                  <a:gd name="T99" fmla="*/ 871 h 679"/>
                  <a:gd name="T100" fmla="*/ 1245 w 601"/>
                  <a:gd name="T101" fmla="*/ 754 h 679"/>
                  <a:gd name="T102" fmla="*/ 1256 w 601"/>
                  <a:gd name="T103" fmla="*/ 677 h 679"/>
                  <a:gd name="T104" fmla="*/ 1296 w 601"/>
                  <a:gd name="T105" fmla="*/ 623 h 679"/>
                  <a:gd name="T106" fmla="*/ 1379 w 601"/>
                  <a:gd name="T107" fmla="*/ 518 h 679"/>
                  <a:gd name="T108" fmla="*/ 1322 w 601"/>
                  <a:gd name="T109" fmla="*/ 385 h 679"/>
                  <a:gd name="T110" fmla="*/ 1171 w 601"/>
                  <a:gd name="T111" fmla="*/ 302 h 679"/>
                  <a:gd name="T112" fmla="*/ 1048 w 601"/>
                  <a:gd name="T113" fmla="*/ 297 h 6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01"/>
                  <a:gd name="T172" fmla="*/ 0 h 679"/>
                  <a:gd name="T173" fmla="*/ 601 w 601"/>
                  <a:gd name="T174" fmla="*/ 679 h 6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01" h="679">
                    <a:moveTo>
                      <a:pt x="456" y="133"/>
                    </a:moveTo>
                    <a:lnTo>
                      <a:pt x="453" y="135"/>
                    </a:lnTo>
                    <a:lnTo>
                      <a:pt x="448" y="147"/>
                    </a:lnTo>
                    <a:lnTo>
                      <a:pt x="452" y="133"/>
                    </a:lnTo>
                    <a:lnTo>
                      <a:pt x="450" y="130"/>
                    </a:lnTo>
                    <a:lnTo>
                      <a:pt x="448" y="131"/>
                    </a:lnTo>
                    <a:lnTo>
                      <a:pt x="449" y="123"/>
                    </a:lnTo>
                    <a:lnTo>
                      <a:pt x="443" y="118"/>
                    </a:lnTo>
                    <a:lnTo>
                      <a:pt x="437" y="119"/>
                    </a:lnTo>
                    <a:lnTo>
                      <a:pt x="436" y="116"/>
                    </a:lnTo>
                    <a:lnTo>
                      <a:pt x="431" y="113"/>
                    </a:lnTo>
                    <a:lnTo>
                      <a:pt x="424" y="109"/>
                    </a:lnTo>
                    <a:lnTo>
                      <a:pt x="418" y="107"/>
                    </a:lnTo>
                    <a:lnTo>
                      <a:pt x="412" y="106"/>
                    </a:lnTo>
                    <a:lnTo>
                      <a:pt x="405" y="102"/>
                    </a:lnTo>
                    <a:lnTo>
                      <a:pt x="404" y="104"/>
                    </a:lnTo>
                    <a:lnTo>
                      <a:pt x="394" y="106"/>
                    </a:lnTo>
                    <a:lnTo>
                      <a:pt x="389" y="117"/>
                    </a:lnTo>
                    <a:lnTo>
                      <a:pt x="388" y="119"/>
                    </a:lnTo>
                    <a:lnTo>
                      <a:pt x="382" y="121"/>
                    </a:lnTo>
                    <a:lnTo>
                      <a:pt x="372" y="137"/>
                    </a:lnTo>
                    <a:lnTo>
                      <a:pt x="373" y="123"/>
                    </a:lnTo>
                    <a:lnTo>
                      <a:pt x="368" y="127"/>
                    </a:lnTo>
                    <a:lnTo>
                      <a:pt x="363" y="124"/>
                    </a:lnTo>
                    <a:lnTo>
                      <a:pt x="358" y="124"/>
                    </a:lnTo>
                    <a:lnTo>
                      <a:pt x="352" y="108"/>
                    </a:lnTo>
                    <a:lnTo>
                      <a:pt x="342" y="113"/>
                    </a:lnTo>
                    <a:lnTo>
                      <a:pt x="331" y="119"/>
                    </a:lnTo>
                    <a:lnTo>
                      <a:pt x="326" y="118"/>
                    </a:lnTo>
                    <a:lnTo>
                      <a:pt x="337" y="110"/>
                    </a:lnTo>
                    <a:lnTo>
                      <a:pt x="347" y="92"/>
                    </a:lnTo>
                    <a:lnTo>
                      <a:pt x="357" y="80"/>
                    </a:lnTo>
                    <a:lnTo>
                      <a:pt x="366" y="70"/>
                    </a:lnTo>
                    <a:lnTo>
                      <a:pt x="363" y="60"/>
                    </a:lnTo>
                    <a:lnTo>
                      <a:pt x="356" y="54"/>
                    </a:lnTo>
                    <a:lnTo>
                      <a:pt x="352" y="39"/>
                    </a:lnTo>
                    <a:lnTo>
                      <a:pt x="349" y="24"/>
                    </a:lnTo>
                    <a:lnTo>
                      <a:pt x="348" y="25"/>
                    </a:lnTo>
                    <a:lnTo>
                      <a:pt x="343" y="16"/>
                    </a:lnTo>
                    <a:lnTo>
                      <a:pt x="343" y="20"/>
                    </a:lnTo>
                    <a:lnTo>
                      <a:pt x="341" y="20"/>
                    </a:lnTo>
                    <a:lnTo>
                      <a:pt x="330" y="37"/>
                    </a:lnTo>
                    <a:lnTo>
                      <a:pt x="320" y="54"/>
                    </a:lnTo>
                    <a:lnTo>
                      <a:pt x="305" y="52"/>
                    </a:lnTo>
                    <a:lnTo>
                      <a:pt x="295" y="50"/>
                    </a:lnTo>
                    <a:lnTo>
                      <a:pt x="286" y="47"/>
                    </a:lnTo>
                    <a:lnTo>
                      <a:pt x="272" y="50"/>
                    </a:lnTo>
                    <a:lnTo>
                      <a:pt x="273" y="59"/>
                    </a:lnTo>
                    <a:lnTo>
                      <a:pt x="266" y="57"/>
                    </a:lnTo>
                    <a:lnTo>
                      <a:pt x="251" y="60"/>
                    </a:lnTo>
                    <a:lnTo>
                      <a:pt x="236" y="67"/>
                    </a:lnTo>
                    <a:lnTo>
                      <a:pt x="226" y="67"/>
                    </a:lnTo>
                    <a:lnTo>
                      <a:pt x="215" y="55"/>
                    </a:lnTo>
                    <a:lnTo>
                      <a:pt x="214" y="34"/>
                    </a:lnTo>
                    <a:lnTo>
                      <a:pt x="219" y="18"/>
                    </a:lnTo>
                    <a:lnTo>
                      <a:pt x="211" y="10"/>
                    </a:lnTo>
                    <a:lnTo>
                      <a:pt x="210" y="0"/>
                    </a:lnTo>
                    <a:lnTo>
                      <a:pt x="201" y="0"/>
                    </a:lnTo>
                    <a:lnTo>
                      <a:pt x="202" y="1"/>
                    </a:lnTo>
                    <a:lnTo>
                      <a:pt x="198" y="10"/>
                    </a:lnTo>
                    <a:lnTo>
                      <a:pt x="185" y="15"/>
                    </a:lnTo>
                    <a:lnTo>
                      <a:pt x="173" y="20"/>
                    </a:lnTo>
                    <a:lnTo>
                      <a:pt x="170" y="27"/>
                    </a:lnTo>
                    <a:lnTo>
                      <a:pt x="156" y="22"/>
                    </a:lnTo>
                    <a:lnTo>
                      <a:pt x="140" y="17"/>
                    </a:lnTo>
                    <a:lnTo>
                      <a:pt x="146" y="26"/>
                    </a:lnTo>
                    <a:lnTo>
                      <a:pt x="150" y="45"/>
                    </a:lnTo>
                    <a:lnTo>
                      <a:pt x="160" y="49"/>
                    </a:lnTo>
                    <a:lnTo>
                      <a:pt x="158" y="54"/>
                    </a:lnTo>
                    <a:lnTo>
                      <a:pt x="145" y="66"/>
                    </a:lnTo>
                    <a:lnTo>
                      <a:pt x="129" y="78"/>
                    </a:lnTo>
                    <a:lnTo>
                      <a:pt x="126" y="76"/>
                    </a:lnTo>
                    <a:lnTo>
                      <a:pt x="118" y="77"/>
                    </a:lnTo>
                    <a:lnTo>
                      <a:pt x="106" y="70"/>
                    </a:lnTo>
                    <a:lnTo>
                      <a:pt x="103" y="69"/>
                    </a:lnTo>
                    <a:lnTo>
                      <a:pt x="96" y="55"/>
                    </a:lnTo>
                    <a:lnTo>
                      <a:pt x="89" y="60"/>
                    </a:lnTo>
                    <a:lnTo>
                      <a:pt x="85" y="59"/>
                    </a:lnTo>
                    <a:lnTo>
                      <a:pt x="87" y="61"/>
                    </a:lnTo>
                    <a:lnTo>
                      <a:pt x="73" y="61"/>
                    </a:lnTo>
                    <a:lnTo>
                      <a:pt x="60" y="61"/>
                    </a:lnTo>
                    <a:lnTo>
                      <a:pt x="62" y="73"/>
                    </a:lnTo>
                    <a:lnTo>
                      <a:pt x="71" y="76"/>
                    </a:lnTo>
                    <a:lnTo>
                      <a:pt x="68" y="80"/>
                    </a:lnTo>
                    <a:lnTo>
                      <a:pt x="57" y="81"/>
                    </a:lnTo>
                    <a:lnTo>
                      <a:pt x="60" y="97"/>
                    </a:lnTo>
                    <a:lnTo>
                      <a:pt x="67" y="116"/>
                    </a:lnTo>
                    <a:lnTo>
                      <a:pt x="63" y="140"/>
                    </a:lnTo>
                    <a:lnTo>
                      <a:pt x="59" y="165"/>
                    </a:lnTo>
                    <a:lnTo>
                      <a:pt x="54" y="164"/>
                    </a:lnTo>
                    <a:lnTo>
                      <a:pt x="41" y="167"/>
                    </a:lnTo>
                    <a:lnTo>
                      <a:pt x="29" y="173"/>
                    </a:lnTo>
                    <a:lnTo>
                      <a:pt x="16" y="179"/>
                    </a:lnTo>
                    <a:lnTo>
                      <a:pt x="13" y="193"/>
                    </a:lnTo>
                    <a:lnTo>
                      <a:pt x="9" y="206"/>
                    </a:lnTo>
                    <a:lnTo>
                      <a:pt x="0" y="219"/>
                    </a:lnTo>
                    <a:lnTo>
                      <a:pt x="8" y="233"/>
                    </a:lnTo>
                    <a:lnTo>
                      <a:pt x="14" y="246"/>
                    </a:lnTo>
                    <a:lnTo>
                      <a:pt x="14" y="254"/>
                    </a:lnTo>
                    <a:lnTo>
                      <a:pt x="20" y="255"/>
                    </a:lnTo>
                    <a:lnTo>
                      <a:pt x="29" y="262"/>
                    </a:lnTo>
                    <a:lnTo>
                      <a:pt x="42" y="265"/>
                    </a:lnTo>
                    <a:lnTo>
                      <a:pt x="52" y="257"/>
                    </a:lnTo>
                    <a:lnTo>
                      <a:pt x="53" y="270"/>
                    </a:lnTo>
                    <a:lnTo>
                      <a:pt x="54" y="283"/>
                    </a:lnTo>
                    <a:lnTo>
                      <a:pt x="70" y="282"/>
                    </a:lnTo>
                    <a:lnTo>
                      <a:pt x="90" y="283"/>
                    </a:lnTo>
                    <a:lnTo>
                      <a:pt x="96" y="277"/>
                    </a:lnTo>
                    <a:lnTo>
                      <a:pt x="109" y="270"/>
                    </a:lnTo>
                    <a:lnTo>
                      <a:pt x="122" y="261"/>
                    </a:lnTo>
                    <a:lnTo>
                      <a:pt x="134" y="262"/>
                    </a:lnTo>
                    <a:lnTo>
                      <a:pt x="136" y="277"/>
                    </a:lnTo>
                    <a:lnTo>
                      <a:pt x="137" y="292"/>
                    </a:lnTo>
                    <a:lnTo>
                      <a:pt x="149" y="304"/>
                    </a:lnTo>
                    <a:lnTo>
                      <a:pt x="160" y="308"/>
                    </a:lnTo>
                    <a:lnTo>
                      <a:pt x="174" y="315"/>
                    </a:lnTo>
                    <a:lnTo>
                      <a:pt x="191" y="326"/>
                    </a:lnTo>
                    <a:lnTo>
                      <a:pt x="208" y="330"/>
                    </a:lnTo>
                    <a:lnTo>
                      <a:pt x="212" y="337"/>
                    </a:lnTo>
                    <a:lnTo>
                      <a:pt x="215" y="354"/>
                    </a:lnTo>
                    <a:lnTo>
                      <a:pt x="212" y="354"/>
                    </a:lnTo>
                    <a:lnTo>
                      <a:pt x="217" y="361"/>
                    </a:lnTo>
                    <a:lnTo>
                      <a:pt x="220" y="375"/>
                    </a:lnTo>
                    <a:lnTo>
                      <a:pt x="234" y="376"/>
                    </a:lnTo>
                    <a:lnTo>
                      <a:pt x="247" y="378"/>
                    </a:lnTo>
                    <a:lnTo>
                      <a:pt x="250" y="393"/>
                    </a:lnTo>
                    <a:lnTo>
                      <a:pt x="259" y="402"/>
                    </a:lnTo>
                    <a:lnTo>
                      <a:pt x="262" y="409"/>
                    </a:lnTo>
                    <a:lnTo>
                      <a:pt x="259" y="422"/>
                    </a:lnTo>
                    <a:lnTo>
                      <a:pt x="256" y="435"/>
                    </a:lnTo>
                    <a:lnTo>
                      <a:pt x="258" y="440"/>
                    </a:lnTo>
                    <a:lnTo>
                      <a:pt x="256" y="442"/>
                    </a:lnTo>
                    <a:lnTo>
                      <a:pt x="259" y="451"/>
                    </a:lnTo>
                    <a:lnTo>
                      <a:pt x="261" y="474"/>
                    </a:lnTo>
                    <a:lnTo>
                      <a:pt x="283" y="477"/>
                    </a:lnTo>
                    <a:lnTo>
                      <a:pt x="295" y="480"/>
                    </a:lnTo>
                    <a:lnTo>
                      <a:pt x="299" y="493"/>
                    </a:lnTo>
                    <a:lnTo>
                      <a:pt x="303" y="508"/>
                    </a:lnTo>
                    <a:lnTo>
                      <a:pt x="312" y="507"/>
                    </a:lnTo>
                    <a:lnTo>
                      <a:pt x="319" y="508"/>
                    </a:lnTo>
                    <a:lnTo>
                      <a:pt x="319" y="522"/>
                    </a:lnTo>
                    <a:lnTo>
                      <a:pt x="318" y="536"/>
                    </a:lnTo>
                    <a:lnTo>
                      <a:pt x="328" y="537"/>
                    </a:lnTo>
                    <a:lnTo>
                      <a:pt x="334" y="560"/>
                    </a:lnTo>
                    <a:lnTo>
                      <a:pt x="326" y="568"/>
                    </a:lnTo>
                    <a:lnTo>
                      <a:pt x="316" y="576"/>
                    </a:lnTo>
                    <a:lnTo>
                      <a:pt x="307" y="587"/>
                    </a:lnTo>
                    <a:lnTo>
                      <a:pt x="300" y="596"/>
                    </a:lnTo>
                    <a:lnTo>
                      <a:pt x="291" y="607"/>
                    </a:lnTo>
                    <a:lnTo>
                      <a:pt x="284" y="617"/>
                    </a:lnTo>
                    <a:lnTo>
                      <a:pt x="284" y="618"/>
                    </a:lnTo>
                    <a:lnTo>
                      <a:pt x="291" y="615"/>
                    </a:lnTo>
                    <a:lnTo>
                      <a:pt x="311" y="630"/>
                    </a:lnTo>
                    <a:lnTo>
                      <a:pt x="315" y="630"/>
                    </a:lnTo>
                    <a:lnTo>
                      <a:pt x="323" y="636"/>
                    </a:lnTo>
                    <a:lnTo>
                      <a:pt x="340" y="648"/>
                    </a:lnTo>
                    <a:lnTo>
                      <a:pt x="356" y="659"/>
                    </a:lnTo>
                    <a:lnTo>
                      <a:pt x="353" y="667"/>
                    </a:lnTo>
                    <a:lnTo>
                      <a:pt x="357" y="679"/>
                    </a:lnTo>
                    <a:lnTo>
                      <a:pt x="362" y="668"/>
                    </a:lnTo>
                    <a:lnTo>
                      <a:pt x="368" y="657"/>
                    </a:lnTo>
                    <a:lnTo>
                      <a:pt x="368" y="646"/>
                    </a:lnTo>
                    <a:lnTo>
                      <a:pt x="373" y="636"/>
                    </a:lnTo>
                    <a:lnTo>
                      <a:pt x="379" y="627"/>
                    </a:lnTo>
                    <a:lnTo>
                      <a:pt x="378" y="618"/>
                    </a:lnTo>
                    <a:lnTo>
                      <a:pt x="378" y="617"/>
                    </a:lnTo>
                    <a:lnTo>
                      <a:pt x="386" y="620"/>
                    </a:lnTo>
                    <a:lnTo>
                      <a:pt x="389" y="620"/>
                    </a:lnTo>
                    <a:lnTo>
                      <a:pt x="382" y="633"/>
                    </a:lnTo>
                    <a:lnTo>
                      <a:pt x="376" y="645"/>
                    </a:lnTo>
                    <a:lnTo>
                      <a:pt x="372" y="649"/>
                    </a:lnTo>
                    <a:lnTo>
                      <a:pt x="373" y="650"/>
                    </a:lnTo>
                    <a:lnTo>
                      <a:pt x="382" y="636"/>
                    </a:lnTo>
                    <a:lnTo>
                      <a:pt x="393" y="622"/>
                    </a:lnTo>
                    <a:lnTo>
                      <a:pt x="398" y="608"/>
                    </a:lnTo>
                    <a:lnTo>
                      <a:pt x="405" y="593"/>
                    </a:lnTo>
                    <a:lnTo>
                      <a:pt x="410" y="585"/>
                    </a:lnTo>
                    <a:lnTo>
                      <a:pt x="410" y="572"/>
                    </a:lnTo>
                    <a:lnTo>
                      <a:pt x="410" y="558"/>
                    </a:lnTo>
                    <a:lnTo>
                      <a:pt x="407" y="548"/>
                    </a:lnTo>
                    <a:lnTo>
                      <a:pt x="407" y="542"/>
                    </a:lnTo>
                    <a:lnTo>
                      <a:pt x="409" y="535"/>
                    </a:lnTo>
                    <a:lnTo>
                      <a:pt x="407" y="534"/>
                    </a:lnTo>
                    <a:lnTo>
                      <a:pt x="413" y="533"/>
                    </a:lnTo>
                    <a:lnTo>
                      <a:pt x="426" y="520"/>
                    </a:lnTo>
                    <a:lnTo>
                      <a:pt x="440" y="507"/>
                    </a:lnTo>
                    <a:lnTo>
                      <a:pt x="453" y="504"/>
                    </a:lnTo>
                    <a:lnTo>
                      <a:pt x="464" y="496"/>
                    </a:lnTo>
                    <a:lnTo>
                      <a:pt x="469" y="491"/>
                    </a:lnTo>
                    <a:lnTo>
                      <a:pt x="480" y="492"/>
                    </a:lnTo>
                    <a:lnTo>
                      <a:pt x="474" y="493"/>
                    </a:lnTo>
                    <a:lnTo>
                      <a:pt x="485" y="489"/>
                    </a:lnTo>
                    <a:lnTo>
                      <a:pt x="487" y="488"/>
                    </a:lnTo>
                    <a:lnTo>
                      <a:pt x="504" y="488"/>
                    </a:lnTo>
                    <a:lnTo>
                      <a:pt x="509" y="478"/>
                    </a:lnTo>
                    <a:lnTo>
                      <a:pt x="518" y="473"/>
                    </a:lnTo>
                    <a:lnTo>
                      <a:pt x="519" y="454"/>
                    </a:lnTo>
                    <a:lnTo>
                      <a:pt x="527" y="441"/>
                    </a:lnTo>
                    <a:lnTo>
                      <a:pt x="534" y="427"/>
                    </a:lnTo>
                    <a:lnTo>
                      <a:pt x="537" y="404"/>
                    </a:lnTo>
                    <a:lnTo>
                      <a:pt x="540" y="395"/>
                    </a:lnTo>
                    <a:lnTo>
                      <a:pt x="541" y="378"/>
                    </a:lnTo>
                    <a:lnTo>
                      <a:pt x="542" y="362"/>
                    </a:lnTo>
                    <a:lnTo>
                      <a:pt x="541" y="349"/>
                    </a:lnTo>
                    <a:lnTo>
                      <a:pt x="541" y="336"/>
                    </a:lnTo>
                    <a:lnTo>
                      <a:pt x="539" y="331"/>
                    </a:lnTo>
                    <a:lnTo>
                      <a:pt x="541" y="314"/>
                    </a:lnTo>
                    <a:lnTo>
                      <a:pt x="546" y="313"/>
                    </a:lnTo>
                    <a:lnTo>
                      <a:pt x="547" y="318"/>
                    </a:lnTo>
                    <a:lnTo>
                      <a:pt x="555" y="304"/>
                    </a:lnTo>
                    <a:lnTo>
                      <a:pt x="563" y="290"/>
                    </a:lnTo>
                    <a:lnTo>
                      <a:pt x="563" y="289"/>
                    </a:lnTo>
                    <a:lnTo>
                      <a:pt x="566" y="285"/>
                    </a:lnTo>
                    <a:lnTo>
                      <a:pt x="575" y="272"/>
                    </a:lnTo>
                    <a:lnTo>
                      <a:pt x="585" y="259"/>
                    </a:lnTo>
                    <a:lnTo>
                      <a:pt x="599" y="240"/>
                    </a:lnTo>
                    <a:lnTo>
                      <a:pt x="601" y="216"/>
                    </a:lnTo>
                    <a:lnTo>
                      <a:pt x="594" y="198"/>
                    </a:lnTo>
                    <a:lnTo>
                      <a:pt x="588" y="180"/>
                    </a:lnTo>
                    <a:lnTo>
                      <a:pt x="575" y="178"/>
                    </a:lnTo>
                    <a:lnTo>
                      <a:pt x="563" y="176"/>
                    </a:lnTo>
                    <a:lnTo>
                      <a:pt x="546" y="162"/>
                    </a:lnTo>
                    <a:lnTo>
                      <a:pt x="530" y="147"/>
                    </a:lnTo>
                    <a:lnTo>
                      <a:pt x="509" y="140"/>
                    </a:lnTo>
                    <a:lnTo>
                      <a:pt x="494" y="141"/>
                    </a:lnTo>
                    <a:lnTo>
                      <a:pt x="480" y="138"/>
                    </a:lnTo>
                    <a:lnTo>
                      <a:pt x="467" y="135"/>
                    </a:lnTo>
                    <a:lnTo>
                      <a:pt x="455" y="138"/>
                    </a:lnTo>
                    <a:lnTo>
                      <a:pt x="456" y="13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43"/>
              <p:cNvSpPr>
                <a:spLocks noChangeAspect="1"/>
              </p:cNvSpPr>
              <p:nvPr/>
            </p:nvSpPr>
            <p:spPr bwMode="auto">
              <a:xfrm>
                <a:off x="1606" y="2496"/>
                <a:ext cx="45" cy="35"/>
              </a:xfrm>
              <a:custGeom>
                <a:avLst/>
                <a:gdLst>
                  <a:gd name="T0" fmla="*/ 46 w 38"/>
                  <a:gd name="T1" fmla="*/ 58 h 30"/>
                  <a:gd name="T2" fmla="*/ 38 w 38"/>
                  <a:gd name="T3" fmla="*/ 64 h 30"/>
                  <a:gd name="T4" fmla="*/ 21 w 38"/>
                  <a:gd name="T5" fmla="*/ 56 h 30"/>
                  <a:gd name="T6" fmla="*/ 13 w 38"/>
                  <a:gd name="T7" fmla="*/ 65 h 30"/>
                  <a:gd name="T8" fmla="*/ 0 w 38"/>
                  <a:gd name="T9" fmla="*/ 37 h 30"/>
                  <a:gd name="T10" fmla="*/ 8 w 38"/>
                  <a:gd name="T11" fmla="*/ 35 h 30"/>
                  <a:gd name="T12" fmla="*/ 2 w 38"/>
                  <a:gd name="T13" fmla="*/ 22 h 30"/>
                  <a:gd name="T14" fmla="*/ 15 w 38"/>
                  <a:gd name="T15" fmla="*/ 0 h 30"/>
                  <a:gd name="T16" fmla="*/ 52 w 38"/>
                  <a:gd name="T17" fmla="*/ 2 h 30"/>
                  <a:gd name="T18" fmla="*/ 89 w 38"/>
                  <a:gd name="T19" fmla="*/ 9 h 30"/>
                  <a:gd name="T20" fmla="*/ 71 w 38"/>
                  <a:gd name="T21" fmla="*/ 41 h 30"/>
                  <a:gd name="T22" fmla="*/ 66 w 38"/>
                  <a:gd name="T23" fmla="*/ 43 h 30"/>
                  <a:gd name="T24" fmla="*/ 63 w 38"/>
                  <a:gd name="T25" fmla="*/ 55 h 30"/>
                  <a:gd name="T26" fmla="*/ 60 w 38"/>
                  <a:gd name="T27" fmla="*/ 55 h 30"/>
                  <a:gd name="T28" fmla="*/ 46 w 38"/>
                  <a:gd name="T29" fmla="*/ 58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8"/>
                  <a:gd name="T46" fmla="*/ 0 h 30"/>
                  <a:gd name="T47" fmla="*/ 38 w 38"/>
                  <a:gd name="T48" fmla="*/ 30 h 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8" h="30">
                    <a:moveTo>
                      <a:pt x="20" y="27"/>
                    </a:moveTo>
                    <a:lnTo>
                      <a:pt x="16" y="29"/>
                    </a:lnTo>
                    <a:lnTo>
                      <a:pt x="9" y="26"/>
                    </a:lnTo>
                    <a:lnTo>
                      <a:pt x="6" y="30"/>
                    </a:lnTo>
                    <a:lnTo>
                      <a:pt x="0" y="17"/>
                    </a:lnTo>
                    <a:lnTo>
                      <a:pt x="3" y="16"/>
                    </a:lnTo>
                    <a:lnTo>
                      <a:pt x="2" y="10"/>
                    </a:lnTo>
                    <a:lnTo>
                      <a:pt x="7" y="0"/>
                    </a:lnTo>
                    <a:lnTo>
                      <a:pt x="22" y="2"/>
                    </a:lnTo>
                    <a:lnTo>
                      <a:pt x="38" y="4"/>
                    </a:lnTo>
                    <a:lnTo>
                      <a:pt x="30" y="19"/>
                    </a:lnTo>
                    <a:lnTo>
                      <a:pt x="29" y="20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0" y="2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144"/>
              <p:cNvSpPr>
                <a:spLocks noChangeAspect="1"/>
              </p:cNvSpPr>
              <p:nvPr/>
            </p:nvSpPr>
            <p:spPr bwMode="auto">
              <a:xfrm>
                <a:off x="1416" y="2886"/>
                <a:ext cx="150" cy="165"/>
              </a:xfrm>
              <a:custGeom>
                <a:avLst/>
                <a:gdLst>
                  <a:gd name="T0" fmla="*/ 15 w 127"/>
                  <a:gd name="T1" fmla="*/ 29 h 141"/>
                  <a:gd name="T2" fmla="*/ 8 w 127"/>
                  <a:gd name="T3" fmla="*/ 67 h 141"/>
                  <a:gd name="T4" fmla="*/ 0 w 127"/>
                  <a:gd name="T5" fmla="*/ 111 h 141"/>
                  <a:gd name="T6" fmla="*/ 35 w 127"/>
                  <a:gd name="T7" fmla="*/ 142 h 141"/>
                  <a:gd name="T8" fmla="*/ 67 w 127"/>
                  <a:gd name="T9" fmla="*/ 172 h 141"/>
                  <a:gd name="T10" fmla="*/ 99 w 127"/>
                  <a:gd name="T11" fmla="*/ 186 h 141"/>
                  <a:gd name="T12" fmla="*/ 125 w 127"/>
                  <a:gd name="T13" fmla="*/ 198 h 141"/>
                  <a:gd name="T14" fmla="*/ 155 w 127"/>
                  <a:gd name="T15" fmla="*/ 218 h 141"/>
                  <a:gd name="T16" fmla="*/ 190 w 127"/>
                  <a:gd name="T17" fmla="*/ 233 h 141"/>
                  <a:gd name="T18" fmla="*/ 175 w 127"/>
                  <a:gd name="T19" fmla="*/ 267 h 141"/>
                  <a:gd name="T20" fmla="*/ 162 w 127"/>
                  <a:gd name="T21" fmla="*/ 307 h 141"/>
                  <a:gd name="T22" fmla="*/ 203 w 127"/>
                  <a:gd name="T23" fmla="*/ 308 h 141"/>
                  <a:gd name="T24" fmla="*/ 244 w 127"/>
                  <a:gd name="T25" fmla="*/ 309 h 141"/>
                  <a:gd name="T26" fmla="*/ 265 w 127"/>
                  <a:gd name="T27" fmla="*/ 301 h 141"/>
                  <a:gd name="T28" fmla="*/ 292 w 127"/>
                  <a:gd name="T29" fmla="*/ 263 h 141"/>
                  <a:gd name="T30" fmla="*/ 291 w 127"/>
                  <a:gd name="T31" fmla="*/ 235 h 141"/>
                  <a:gd name="T32" fmla="*/ 292 w 127"/>
                  <a:gd name="T33" fmla="*/ 207 h 141"/>
                  <a:gd name="T34" fmla="*/ 292 w 127"/>
                  <a:gd name="T35" fmla="*/ 177 h 141"/>
                  <a:gd name="T36" fmla="*/ 276 w 127"/>
                  <a:gd name="T37" fmla="*/ 172 h 141"/>
                  <a:gd name="T38" fmla="*/ 255 w 127"/>
                  <a:gd name="T39" fmla="*/ 177 h 141"/>
                  <a:gd name="T40" fmla="*/ 246 w 127"/>
                  <a:gd name="T41" fmla="*/ 143 h 141"/>
                  <a:gd name="T42" fmla="*/ 237 w 127"/>
                  <a:gd name="T43" fmla="*/ 114 h 141"/>
                  <a:gd name="T44" fmla="*/ 208 w 127"/>
                  <a:gd name="T45" fmla="*/ 106 h 141"/>
                  <a:gd name="T46" fmla="*/ 157 w 127"/>
                  <a:gd name="T47" fmla="*/ 102 h 141"/>
                  <a:gd name="T48" fmla="*/ 154 w 127"/>
                  <a:gd name="T49" fmla="*/ 50 h 141"/>
                  <a:gd name="T50" fmla="*/ 148 w 127"/>
                  <a:gd name="T51" fmla="*/ 30 h 141"/>
                  <a:gd name="T52" fmla="*/ 148 w 127"/>
                  <a:gd name="T53" fmla="*/ 26 h 141"/>
                  <a:gd name="T54" fmla="*/ 110 w 127"/>
                  <a:gd name="T55" fmla="*/ 0 h 141"/>
                  <a:gd name="T56" fmla="*/ 66 w 127"/>
                  <a:gd name="T57" fmla="*/ 2 h 141"/>
                  <a:gd name="T58" fmla="*/ 18 w 127"/>
                  <a:gd name="T59" fmla="*/ 13 h 141"/>
                  <a:gd name="T60" fmla="*/ 15 w 127"/>
                  <a:gd name="T61" fmla="*/ 29 h 14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7"/>
                  <a:gd name="T94" fmla="*/ 0 h 141"/>
                  <a:gd name="T95" fmla="*/ 127 w 127"/>
                  <a:gd name="T96" fmla="*/ 141 h 14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7" h="141">
                    <a:moveTo>
                      <a:pt x="7" y="13"/>
                    </a:moveTo>
                    <a:lnTo>
                      <a:pt x="3" y="31"/>
                    </a:lnTo>
                    <a:lnTo>
                      <a:pt x="0" y="50"/>
                    </a:lnTo>
                    <a:lnTo>
                      <a:pt x="15" y="64"/>
                    </a:lnTo>
                    <a:lnTo>
                      <a:pt x="30" y="79"/>
                    </a:lnTo>
                    <a:lnTo>
                      <a:pt x="43" y="85"/>
                    </a:lnTo>
                    <a:lnTo>
                      <a:pt x="54" y="90"/>
                    </a:lnTo>
                    <a:lnTo>
                      <a:pt x="68" y="99"/>
                    </a:lnTo>
                    <a:lnTo>
                      <a:pt x="82" y="106"/>
                    </a:lnTo>
                    <a:lnTo>
                      <a:pt x="76" y="122"/>
                    </a:lnTo>
                    <a:lnTo>
                      <a:pt x="70" y="139"/>
                    </a:lnTo>
                    <a:lnTo>
                      <a:pt x="89" y="140"/>
                    </a:lnTo>
                    <a:lnTo>
                      <a:pt x="106" y="141"/>
                    </a:lnTo>
                    <a:lnTo>
                      <a:pt x="115" y="138"/>
                    </a:lnTo>
                    <a:lnTo>
                      <a:pt x="127" y="120"/>
                    </a:lnTo>
                    <a:lnTo>
                      <a:pt x="126" y="108"/>
                    </a:lnTo>
                    <a:lnTo>
                      <a:pt x="127" y="94"/>
                    </a:lnTo>
                    <a:lnTo>
                      <a:pt x="127" y="80"/>
                    </a:lnTo>
                    <a:lnTo>
                      <a:pt x="120" y="79"/>
                    </a:lnTo>
                    <a:lnTo>
                      <a:pt x="111" y="80"/>
                    </a:lnTo>
                    <a:lnTo>
                      <a:pt x="107" y="65"/>
                    </a:lnTo>
                    <a:lnTo>
                      <a:pt x="103" y="52"/>
                    </a:lnTo>
                    <a:lnTo>
                      <a:pt x="91" y="49"/>
                    </a:lnTo>
                    <a:lnTo>
                      <a:pt x="69" y="46"/>
                    </a:lnTo>
                    <a:lnTo>
                      <a:pt x="67" y="23"/>
                    </a:lnTo>
                    <a:lnTo>
                      <a:pt x="64" y="14"/>
                    </a:lnTo>
                    <a:lnTo>
                      <a:pt x="64" y="12"/>
                    </a:lnTo>
                    <a:lnTo>
                      <a:pt x="48" y="0"/>
                    </a:lnTo>
                    <a:lnTo>
                      <a:pt x="29" y="2"/>
                    </a:lnTo>
                    <a:lnTo>
                      <a:pt x="8" y="6"/>
                    </a:lnTo>
                    <a:lnTo>
                      <a:pt x="7" y="1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145"/>
              <p:cNvSpPr>
                <a:spLocks noChangeAspect="1"/>
              </p:cNvSpPr>
              <p:nvPr/>
            </p:nvSpPr>
            <p:spPr bwMode="auto">
              <a:xfrm>
                <a:off x="1522" y="3104"/>
                <a:ext cx="89" cy="98"/>
              </a:xfrm>
              <a:custGeom>
                <a:avLst/>
                <a:gdLst>
                  <a:gd name="T0" fmla="*/ 173 w 75"/>
                  <a:gd name="T1" fmla="*/ 95 h 84"/>
                  <a:gd name="T2" fmla="*/ 136 w 75"/>
                  <a:gd name="T3" fmla="*/ 73 h 84"/>
                  <a:gd name="T4" fmla="*/ 97 w 75"/>
                  <a:gd name="T5" fmla="*/ 47 h 84"/>
                  <a:gd name="T6" fmla="*/ 77 w 75"/>
                  <a:gd name="T7" fmla="*/ 31 h 84"/>
                  <a:gd name="T8" fmla="*/ 66 w 75"/>
                  <a:gd name="T9" fmla="*/ 31 h 84"/>
                  <a:gd name="T10" fmla="*/ 21 w 75"/>
                  <a:gd name="T11" fmla="*/ 0 h 84"/>
                  <a:gd name="T12" fmla="*/ 2 w 75"/>
                  <a:gd name="T13" fmla="*/ 3 h 84"/>
                  <a:gd name="T14" fmla="*/ 2 w 75"/>
                  <a:gd name="T15" fmla="*/ 9 h 84"/>
                  <a:gd name="T16" fmla="*/ 1 w 75"/>
                  <a:gd name="T17" fmla="*/ 49 h 84"/>
                  <a:gd name="T18" fmla="*/ 1 w 75"/>
                  <a:gd name="T19" fmla="*/ 89 h 84"/>
                  <a:gd name="T20" fmla="*/ 2 w 75"/>
                  <a:gd name="T21" fmla="*/ 95 h 84"/>
                  <a:gd name="T22" fmla="*/ 0 w 75"/>
                  <a:gd name="T23" fmla="*/ 125 h 84"/>
                  <a:gd name="T24" fmla="*/ 18 w 75"/>
                  <a:gd name="T25" fmla="*/ 155 h 84"/>
                  <a:gd name="T26" fmla="*/ 62 w 75"/>
                  <a:gd name="T27" fmla="*/ 172 h 84"/>
                  <a:gd name="T28" fmla="*/ 120 w 75"/>
                  <a:gd name="T29" fmla="*/ 181 h 84"/>
                  <a:gd name="T30" fmla="*/ 151 w 75"/>
                  <a:gd name="T31" fmla="*/ 170 h 84"/>
                  <a:gd name="T32" fmla="*/ 178 w 75"/>
                  <a:gd name="T33" fmla="*/ 140 h 84"/>
                  <a:gd name="T34" fmla="*/ 167 w 75"/>
                  <a:gd name="T35" fmla="*/ 113 h 84"/>
                  <a:gd name="T36" fmla="*/ 173 w 75"/>
                  <a:gd name="T37" fmla="*/ 95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84"/>
                  <a:gd name="T59" fmla="*/ 75 w 75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84">
                    <a:moveTo>
                      <a:pt x="74" y="44"/>
                    </a:moveTo>
                    <a:lnTo>
                      <a:pt x="58" y="33"/>
                    </a:lnTo>
                    <a:lnTo>
                      <a:pt x="41" y="21"/>
                    </a:lnTo>
                    <a:lnTo>
                      <a:pt x="33" y="15"/>
                    </a:lnTo>
                    <a:lnTo>
                      <a:pt x="29" y="15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23"/>
                    </a:lnTo>
                    <a:lnTo>
                      <a:pt x="1" y="41"/>
                    </a:lnTo>
                    <a:lnTo>
                      <a:pt x="2" y="44"/>
                    </a:lnTo>
                    <a:lnTo>
                      <a:pt x="0" y="58"/>
                    </a:lnTo>
                    <a:lnTo>
                      <a:pt x="8" y="72"/>
                    </a:lnTo>
                    <a:lnTo>
                      <a:pt x="26" y="80"/>
                    </a:lnTo>
                    <a:lnTo>
                      <a:pt x="51" y="84"/>
                    </a:lnTo>
                    <a:lnTo>
                      <a:pt x="64" y="79"/>
                    </a:lnTo>
                    <a:lnTo>
                      <a:pt x="75" y="64"/>
                    </a:lnTo>
                    <a:lnTo>
                      <a:pt x="71" y="52"/>
                    </a:lnTo>
                    <a:lnTo>
                      <a:pt x="74" y="4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146"/>
              <p:cNvSpPr>
                <a:spLocks noChangeAspect="1"/>
              </p:cNvSpPr>
              <p:nvPr/>
            </p:nvSpPr>
            <p:spPr bwMode="auto">
              <a:xfrm>
                <a:off x="1306" y="2936"/>
                <a:ext cx="277" cy="616"/>
              </a:xfrm>
              <a:custGeom>
                <a:avLst/>
                <a:gdLst>
                  <a:gd name="T0" fmla="*/ 298 w 235"/>
                  <a:gd name="T1" fmla="*/ 722 h 528"/>
                  <a:gd name="T2" fmla="*/ 292 w 235"/>
                  <a:gd name="T3" fmla="*/ 765 h 528"/>
                  <a:gd name="T4" fmla="*/ 314 w 235"/>
                  <a:gd name="T5" fmla="*/ 766 h 528"/>
                  <a:gd name="T6" fmla="*/ 332 w 235"/>
                  <a:gd name="T7" fmla="*/ 790 h 528"/>
                  <a:gd name="T8" fmla="*/ 292 w 235"/>
                  <a:gd name="T9" fmla="*/ 783 h 528"/>
                  <a:gd name="T10" fmla="*/ 292 w 235"/>
                  <a:gd name="T11" fmla="*/ 826 h 528"/>
                  <a:gd name="T12" fmla="*/ 292 w 235"/>
                  <a:gd name="T13" fmla="*/ 869 h 528"/>
                  <a:gd name="T14" fmla="*/ 257 w 235"/>
                  <a:gd name="T15" fmla="*/ 923 h 528"/>
                  <a:gd name="T16" fmla="*/ 327 w 235"/>
                  <a:gd name="T17" fmla="*/ 957 h 528"/>
                  <a:gd name="T18" fmla="*/ 327 w 235"/>
                  <a:gd name="T19" fmla="*/ 981 h 528"/>
                  <a:gd name="T20" fmla="*/ 292 w 235"/>
                  <a:gd name="T21" fmla="*/ 1027 h 528"/>
                  <a:gd name="T22" fmla="*/ 272 w 235"/>
                  <a:gd name="T23" fmla="*/ 1049 h 528"/>
                  <a:gd name="T24" fmla="*/ 281 w 235"/>
                  <a:gd name="T25" fmla="*/ 1060 h 528"/>
                  <a:gd name="T26" fmla="*/ 266 w 235"/>
                  <a:gd name="T27" fmla="*/ 1088 h 528"/>
                  <a:gd name="T28" fmla="*/ 277 w 235"/>
                  <a:gd name="T29" fmla="*/ 1113 h 528"/>
                  <a:gd name="T30" fmla="*/ 314 w 235"/>
                  <a:gd name="T31" fmla="*/ 1142 h 528"/>
                  <a:gd name="T32" fmla="*/ 199 w 235"/>
                  <a:gd name="T33" fmla="*/ 1122 h 528"/>
                  <a:gd name="T34" fmla="*/ 163 w 235"/>
                  <a:gd name="T35" fmla="*/ 1078 h 528"/>
                  <a:gd name="T36" fmla="*/ 116 w 235"/>
                  <a:gd name="T37" fmla="*/ 1028 h 528"/>
                  <a:gd name="T38" fmla="*/ 127 w 235"/>
                  <a:gd name="T39" fmla="*/ 957 h 528"/>
                  <a:gd name="T40" fmla="*/ 118 w 235"/>
                  <a:gd name="T41" fmla="*/ 885 h 528"/>
                  <a:gd name="T42" fmla="*/ 98 w 235"/>
                  <a:gd name="T43" fmla="*/ 860 h 528"/>
                  <a:gd name="T44" fmla="*/ 93 w 235"/>
                  <a:gd name="T45" fmla="*/ 842 h 528"/>
                  <a:gd name="T46" fmla="*/ 62 w 235"/>
                  <a:gd name="T47" fmla="*/ 782 h 528"/>
                  <a:gd name="T48" fmla="*/ 47 w 235"/>
                  <a:gd name="T49" fmla="*/ 700 h 528"/>
                  <a:gd name="T50" fmla="*/ 52 w 235"/>
                  <a:gd name="T51" fmla="*/ 637 h 528"/>
                  <a:gd name="T52" fmla="*/ 37 w 235"/>
                  <a:gd name="T53" fmla="*/ 586 h 528"/>
                  <a:gd name="T54" fmla="*/ 44 w 235"/>
                  <a:gd name="T55" fmla="*/ 526 h 528"/>
                  <a:gd name="T56" fmla="*/ 40 w 235"/>
                  <a:gd name="T57" fmla="*/ 456 h 528"/>
                  <a:gd name="T58" fmla="*/ 15 w 235"/>
                  <a:gd name="T59" fmla="*/ 401 h 528"/>
                  <a:gd name="T60" fmla="*/ 1 w 235"/>
                  <a:gd name="T61" fmla="*/ 346 h 528"/>
                  <a:gd name="T62" fmla="*/ 2 w 235"/>
                  <a:gd name="T63" fmla="*/ 296 h 528"/>
                  <a:gd name="T64" fmla="*/ 15 w 235"/>
                  <a:gd name="T65" fmla="*/ 236 h 528"/>
                  <a:gd name="T66" fmla="*/ 40 w 235"/>
                  <a:gd name="T67" fmla="*/ 191 h 528"/>
                  <a:gd name="T68" fmla="*/ 21 w 235"/>
                  <a:gd name="T69" fmla="*/ 114 h 528"/>
                  <a:gd name="T70" fmla="*/ 55 w 235"/>
                  <a:gd name="T71" fmla="*/ 80 h 528"/>
                  <a:gd name="T72" fmla="*/ 55 w 235"/>
                  <a:gd name="T73" fmla="*/ 36 h 528"/>
                  <a:gd name="T74" fmla="*/ 93 w 235"/>
                  <a:gd name="T75" fmla="*/ 2 h 528"/>
                  <a:gd name="T76" fmla="*/ 153 w 235"/>
                  <a:gd name="T77" fmla="*/ 35 h 528"/>
                  <a:gd name="T78" fmla="*/ 204 w 235"/>
                  <a:gd name="T79" fmla="*/ 3 h 528"/>
                  <a:gd name="T80" fmla="*/ 246 w 235"/>
                  <a:gd name="T81" fmla="*/ 45 h 528"/>
                  <a:gd name="T82" fmla="*/ 310 w 235"/>
                  <a:gd name="T83" fmla="*/ 90 h 528"/>
                  <a:gd name="T84" fmla="*/ 367 w 235"/>
                  <a:gd name="T85" fmla="*/ 121 h 528"/>
                  <a:gd name="T86" fmla="*/ 385 w 235"/>
                  <a:gd name="T87" fmla="*/ 170 h 528"/>
                  <a:gd name="T88" fmla="*/ 414 w 235"/>
                  <a:gd name="T89" fmla="*/ 210 h 528"/>
                  <a:gd name="T90" fmla="*/ 474 w 235"/>
                  <a:gd name="T91" fmla="*/ 205 h 528"/>
                  <a:gd name="T92" fmla="*/ 497 w 235"/>
                  <a:gd name="T93" fmla="*/ 141 h 528"/>
                  <a:gd name="T94" fmla="*/ 535 w 235"/>
                  <a:gd name="T95" fmla="*/ 191 h 528"/>
                  <a:gd name="T96" fmla="*/ 495 w 235"/>
                  <a:gd name="T97" fmla="*/ 226 h 528"/>
                  <a:gd name="T98" fmla="*/ 457 w 235"/>
                  <a:gd name="T99" fmla="*/ 269 h 528"/>
                  <a:gd name="T100" fmla="*/ 421 w 235"/>
                  <a:gd name="T101" fmla="*/ 314 h 528"/>
                  <a:gd name="T102" fmla="*/ 420 w 235"/>
                  <a:gd name="T103" fmla="*/ 360 h 528"/>
                  <a:gd name="T104" fmla="*/ 422 w 235"/>
                  <a:gd name="T105" fmla="*/ 426 h 528"/>
                  <a:gd name="T106" fmla="*/ 430 w 235"/>
                  <a:gd name="T107" fmla="*/ 484 h 528"/>
                  <a:gd name="T108" fmla="*/ 475 w 235"/>
                  <a:gd name="T109" fmla="*/ 541 h 528"/>
                  <a:gd name="T110" fmla="*/ 487 w 235"/>
                  <a:gd name="T111" fmla="*/ 589 h 528"/>
                  <a:gd name="T112" fmla="*/ 446 w 235"/>
                  <a:gd name="T113" fmla="*/ 628 h 528"/>
                  <a:gd name="T114" fmla="*/ 390 w 235"/>
                  <a:gd name="T115" fmla="*/ 638 h 528"/>
                  <a:gd name="T116" fmla="*/ 334 w 235"/>
                  <a:gd name="T117" fmla="*/ 646 h 528"/>
                  <a:gd name="T118" fmla="*/ 355 w 235"/>
                  <a:gd name="T119" fmla="*/ 703 h 5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"/>
                  <a:gd name="T181" fmla="*/ 0 h 528"/>
                  <a:gd name="T182" fmla="*/ 235 w 235"/>
                  <a:gd name="T183" fmla="*/ 528 h 5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" h="528">
                    <a:moveTo>
                      <a:pt x="152" y="335"/>
                    </a:moveTo>
                    <a:lnTo>
                      <a:pt x="131" y="334"/>
                    </a:lnTo>
                    <a:lnTo>
                      <a:pt x="116" y="332"/>
                    </a:lnTo>
                    <a:lnTo>
                      <a:pt x="128" y="354"/>
                    </a:lnTo>
                    <a:lnTo>
                      <a:pt x="132" y="356"/>
                    </a:lnTo>
                    <a:lnTo>
                      <a:pt x="138" y="355"/>
                    </a:lnTo>
                    <a:lnTo>
                      <a:pt x="142" y="353"/>
                    </a:lnTo>
                    <a:lnTo>
                      <a:pt x="146" y="365"/>
                    </a:lnTo>
                    <a:lnTo>
                      <a:pt x="139" y="363"/>
                    </a:lnTo>
                    <a:lnTo>
                      <a:pt x="128" y="363"/>
                    </a:lnTo>
                    <a:lnTo>
                      <a:pt x="139" y="368"/>
                    </a:lnTo>
                    <a:lnTo>
                      <a:pt x="128" y="382"/>
                    </a:lnTo>
                    <a:lnTo>
                      <a:pt x="130" y="396"/>
                    </a:lnTo>
                    <a:lnTo>
                      <a:pt x="128" y="403"/>
                    </a:lnTo>
                    <a:lnTo>
                      <a:pt x="112" y="411"/>
                    </a:lnTo>
                    <a:lnTo>
                      <a:pt x="113" y="427"/>
                    </a:lnTo>
                    <a:lnTo>
                      <a:pt x="135" y="439"/>
                    </a:lnTo>
                    <a:lnTo>
                      <a:pt x="143" y="443"/>
                    </a:lnTo>
                    <a:lnTo>
                      <a:pt x="138" y="452"/>
                    </a:lnTo>
                    <a:lnTo>
                      <a:pt x="143" y="454"/>
                    </a:lnTo>
                    <a:lnTo>
                      <a:pt x="136" y="464"/>
                    </a:lnTo>
                    <a:lnTo>
                      <a:pt x="128" y="475"/>
                    </a:lnTo>
                    <a:lnTo>
                      <a:pt x="127" y="489"/>
                    </a:lnTo>
                    <a:lnTo>
                      <a:pt x="120" y="486"/>
                    </a:lnTo>
                    <a:lnTo>
                      <a:pt x="116" y="488"/>
                    </a:lnTo>
                    <a:lnTo>
                      <a:pt x="123" y="491"/>
                    </a:lnTo>
                    <a:lnTo>
                      <a:pt x="117" y="501"/>
                    </a:lnTo>
                    <a:lnTo>
                      <a:pt x="117" y="504"/>
                    </a:lnTo>
                    <a:lnTo>
                      <a:pt x="124" y="515"/>
                    </a:lnTo>
                    <a:lnTo>
                      <a:pt x="121" y="515"/>
                    </a:lnTo>
                    <a:lnTo>
                      <a:pt x="130" y="519"/>
                    </a:lnTo>
                    <a:lnTo>
                      <a:pt x="138" y="528"/>
                    </a:lnTo>
                    <a:lnTo>
                      <a:pt x="115" y="521"/>
                    </a:lnTo>
                    <a:lnTo>
                      <a:pt x="87" y="519"/>
                    </a:lnTo>
                    <a:lnTo>
                      <a:pt x="80" y="512"/>
                    </a:lnTo>
                    <a:lnTo>
                      <a:pt x="71" y="499"/>
                    </a:lnTo>
                    <a:lnTo>
                      <a:pt x="63" y="499"/>
                    </a:lnTo>
                    <a:lnTo>
                      <a:pt x="50" y="476"/>
                    </a:lnTo>
                    <a:lnTo>
                      <a:pt x="59" y="467"/>
                    </a:lnTo>
                    <a:lnTo>
                      <a:pt x="56" y="443"/>
                    </a:lnTo>
                    <a:lnTo>
                      <a:pt x="53" y="424"/>
                    </a:lnTo>
                    <a:lnTo>
                      <a:pt x="52" y="410"/>
                    </a:lnTo>
                    <a:lnTo>
                      <a:pt x="49" y="402"/>
                    </a:lnTo>
                    <a:lnTo>
                      <a:pt x="42" y="399"/>
                    </a:lnTo>
                    <a:lnTo>
                      <a:pt x="52" y="396"/>
                    </a:lnTo>
                    <a:lnTo>
                      <a:pt x="41" y="390"/>
                    </a:lnTo>
                    <a:lnTo>
                      <a:pt x="34" y="370"/>
                    </a:lnTo>
                    <a:lnTo>
                      <a:pt x="27" y="362"/>
                    </a:lnTo>
                    <a:lnTo>
                      <a:pt x="26" y="348"/>
                    </a:lnTo>
                    <a:lnTo>
                      <a:pt x="21" y="324"/>
                    </a:lnTo>
                    <a:lnTo>
                      <a:pt x="19" y="306"/>
                    </a:lnTo>
                    <a:lnTo>
                      <a:pt x="22" y="295"/>
                    </a:lnTo>
                    <a:lnTo>
                      <a:pt x="20" y="285"/>
                    </a:lnTo>
                    <a:lnTo>
                      <a:pt x="16" y="271"/>
                    </a:lnTo>
                    <a:lnTo>
                      <a:pt x="12" y="256"/>
                    </a:lnTo>
                    <a:lnTo>
                      <a:pt x="19" y="244"/>
                    </a:lnTo>
                    <a:lnTo>
                      <a:pt x="16" y="232"/>
                    </a:lnTo>
                    <a:lnTo>
                      <a:pt x="18" y="211"/>
                    </a:lnTo>
                    <a:lnTo>
                      <a:pt x="14" y="200"/>
                    </a:lnTo>
                    <a:lnTo>
                      <a:pt x="7" y="186"/>
                    </a:lnTo>
                    <a:lnTo>
                      <a:pt x="0" y="172"/>
                    </a:lnTo>
                    <a:lnTo>
                      <a:pt x="1" y="161"/>
                    </a:lnTo>
                    <a:lnTo>
                      <a:pt x="3" y="150"/>
                    </a:lnTo>
                    <a:lnTo>
                      <a:pt x="2" y="137"/>
                    </a:lnTo>
                    <a:lnTo>
                      <a:pt x="2" y="124"/>
                    </a:lnTo>
                    <a:lnTo>
                      <a:pt x="7" y="109"/>
                    </a:lnTo>
                    <a:lnTo>
                      <a:pt x="14" y="93"/>
                    </a:lnTo>
                    <a:lnTo>
                      <a:pt x="18" y="89"/>
                    </a:lnTo>
                    <a:lnTo>
                      <a:pt x="12" y="78"/>
                    </a:lnTo>
                    <a:lnTo>
                      <a:pt x="9" y="53"/>
                    </a:lnTo>
                    <a:lnTo>
                      <a:pt x="12" y="45"/>
                    </a:lnTo>
                    <a:lnTo>
                      <a:pt x="25" y="38"/>
                    </a:lnTo>
                    <a:lnTo>
                      <a:pt x="29" y="20"/>
                    </a:lnTo>
                    <a:lnTo>
                      <a:pt x="25" y="17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60" y="5"/>
                    </a:lnTo>
                    <a:lnTo>
                      <a:pt x="67" y="16"/>
                    </a:lnTo>
                    <a:lnTo>
                      <a:pt x="72" y="6"/>
                    </a:lnTo>
                    <a:lnTo>
                      <a:pt x="90" y="3"/>
                    </a:lnTo>
                    <a:lnTo>
                      <a:pt x="93" y="7"/>
                    </a:lnTo>
                    <a:lnTo>
                      <a:pt x="108" y="21"/>
                    </a:lnTo>
                    <a:lnTo>
                      <a:pt x="123" y="36"/>
                    </a:lnTo>
                    <a:lnTo>
                      <a:pt x="136" y="42"/>
                    </a:lnTo>
                    <a:lnTo>
                      <a:pt x="147" y="47"/>
                    </a:lnTo>
                    <a:lnTo>
                      <a:pt x="161" y="56"/>
                    </a:lnTo>
                    <a:lnTo>
                      <a:pt x="175" y="63"/>
                    </a:lnTo>
                    <a:lnTo>
                      <a:pt x="169" y="79"/>
                    </a:lnTo>
                    <a:lnTo>
                      <a:pt x="163" y="96"/>
                    </a:lnTo>
                    <a:lnTo>
                      <a:pt x="182" y="97"/>
                    </a:lnTo>
                    <a:lnTo>
                      <a:pt x="199" y="98"/>
                    </a:lnTo>
                    <a:lnTo>
                      <a:pt x="208" y="95"/>
                    </a:lnTo>
                    <a:lnTo>
                      <a:pt x="220" y="77"/>
                    </a:lnTo>
                    <a:lnTo>
                      <a:pt x="219" y="65"/>
                    </a:lnTo>
                    <a:lnTo>
                      <a:pt x="229" y="66"/>
                    </a:lnTo>
                    <a:lnTo>
                      <a:pt x="235" y="89"/>
                    </a:lnTo>
                    <a:lnTo>
                      <a:pt x="227" y="97"/>
                    </a:lnTo>
                    <a:lnTo>
                      <a:pt x="217" y="105"/>
                    </a:lnTo>
                    <a:lnTo>
                      <a:pt x="208" y="116"/>
                    </a:lnTo>
                    <a:lnTo>
                      <a:pt x="201" y="125"/>
                    </a:lnTo>
                    <a:lnTo>
                      <a:pt x="192" y="136"/>
                    </a:lnTo>
                    <a:lnTo>
                      <a:pt x="185" y="146"/>
                    </a:lnTo>
                    <a:lnTo>
                      <a:pt x="185" y="148"/>
                    </a:lnTo>
                    <a:lnTo>
                      <a:pt x="184" y="167"/>
                    </a:lnTo>
                    <a:lnTo>
                      <a:pt x="184" y="185"/>
                    </a:lnTo>
                    <a:lnTo>
                      <a:pt x="186" y="197"/>
                    </a:lnTo>
                    <a:lnTo>
                      <a:pt x="182" y="204"/>
                    </a:lnTo>
                    <a:lnTo>
                      <a:pt x="189" y="224"/>
                    </a:lnTo>
                    <a:lnTo>
                      <a:pt x="208" y="238"/>
                    </a:lnTo>
                    <a:lnTo>
                      <a:pt x="209" y="250"/>
                    </a:lnTo>
                    <a:lnTo>
                      <a:pt x="219" y="258"/>
                    </a:lnTo>
                    <a:lnTo>
                      <a:pt x="214" y="273"/>
                    </a:lnTo>
                    <a:lnTo>
                      <a:pt x="207" y="288"/>
                    </a:lnTo>
                    <a:lnTo>
                      <a:pt x="196" y="291"/>
                    </a:lnTo>
                    <a:lnTo>
                      <a:pt x="183" y="293"/>
                    </a:lnTo>
                    <a:lnTo>
                      <a:pt x="171" y="296"/>
                    </a:lnTo>
                    <a:lnTo>
                      <a:pt x="159" y="300"/>
                    </a:lnTo>
                    <a:lnTo>
                      <a:pt x="147" y="299"/>
                    </a:lnTo>
                    <a:lnTo>
                      <a:pt x="151" y="305"/>
                    </a:lnTo>
                    <a:lnTo>
                      <a:pt x="155" y="326"/>
                    </a:lnTo>
                    <a:lnTo>
                      <a:pt x="152" y="33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147"/>
              <p:cNvSpPr>
                <a:spLocks noChangeAspect="1"/>
              </p:cNvSpPr>
              <p:nvPr/>
            </p:nvSpPr>
            <p:spPr bwMode="auto">
              <a:xfrm>
                <a:off x="1469" y="3557"/>
                <a:ext cx="68" cy="43"/>
              </a:xfrm>
              <a:custGeom>
                <a:avLst/>
                <a:gdLst>
                  <a:gd name="T0" fmla="*/ 11 w 58"/>
                  <a:gd name="T1" fmla="*/ 14 h 37"/>
                  <a:gd name="T2" fmla="*/ 0 w 58"/>
                  <a:gd name="T3" fmla="*/ 0 h 37"/>
                  <a:gd name="T4" fmla="*/ 15 w 58"/>
                  <a:gd name="T5" fmla="*/ 41 h 37"/>
                  <a:gd name="T6" fmla="*/ 34 w 58"/>
                  <a:gd name="T7" fmla="*/ 78 h 37"/>
                  <a:gd name="T8" fmla="*/ 79 w 58"/>
                  <a:gd name="T9" fmla="*/ 78 h 37"/>
                  <a:gd name="T10" fmla="*/ 129 w 58"/>
                  <a:gd name="T11" fmla="*/ 78 h 37"/>
                  <a:gd name="T12" fmla="*/ 121 w 58"/>
                  <a:gd name="T13" fmla="*/ 69 h 37"/>
                  <a:gd name="T14" fmla="*/ 55 w 58"/>
                  <a:gd name="T15" fmla="*/ 49 h 37"/>
                  <a:gd name="T16" fmla="*/ 11 w 58"/>
                  <a:gd name="T17" fmla="*/ 14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37"/>
                  <a:gd name="T29" fmla="*/ 58 w 58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37">
                    <a:moveTo>
                      <a:pt x="5" y="7"/>
                    </a:moveTo>
                    <a:lnTo>
                      <a:pt x="0" y="0"/>
                    </a:lnTo>
                    <a:lnTo>
                      <a:pt x="7" y="19"/>
                    </a:lnTo>
                    <a:lnTo>
                      <a:pt x="15" y="37"/>
                    </a:lnTo>
                    <a:lnTo>
                      <a:pt x="36" y="37"/>
                    </a:lnTo>
                    <a:lnTo>
                      <a:pt x="58" y="37"/>
                    </a:lnTo>
                    <a:lnTo>
                      <a:pt x="55" y="33"/>
                    </a:lnTo>
                    <a:lnTo>
                      <a:pt x="25" y="23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148"/>
              <p:cNvSpPr>
                <a:spLocks noChangeAspect="1"/>
              </p:cNvSpPr>
              <p:nvPr/>
            </p:nvSpPr>
            <p:spPr bwMode="auto">
              <a:xfrm>
                <a:off x="1269" y="2849"/>
                <a:ext cx="200" cy="731"/>
              </a:xfrm>
              <a:custGeom>
                <a:avLst/>
                <a:gdLst>
                  <a:gd name="T0" fmla="*/ 39 w 169"/>
                  <a:gd name="T1" fmla="*/ 534 h 627"/>
                  <a:gd name="T2" fmla="*/ 44 w 169"/>
                  <a:gd name="T3" fmla="*/ 626 h 627"/>
                  <a:gd name="T4" fmla="*/ 36 w 169"/>
                  <a:gd name="T5" fmla="*/ 726 h 627"/>
                  <a:gd name="T6" fmla="*/ 51 w 169"/>
                  <a:gd name="T7" fmla="*/ 803 h 627"/>
                  <a:gd name="T8" fmla="*/ 75 w 169"/>
                  <a:gd name="T9" fmla="*/ 905 h 627"/>
                  <a:gd name="T10" fmla="*/ 105 w 169"/>
                  <a:gd name="T11" fmla="*/ 905 h 627"/>
                  <a:gd name="T12" fmla="*/ 121 w 169"/>
                  <a:gd name="T13" fmla="*/ 927 h 627"/>
                  <a:gd name="T14" fmla="*/ 121 w 169"/>
                  <a:gd name="T15" fmla="*/ 957 h 627"/>
                  <a:gd name="T16" fmla="*/ 142 w 169"/>
                  <a:gd name="T17" fmla="*/ 1011 h 627"/>
                  <a:gd name="T18" fmla="*/ 136 w 169"/>
                  <a:gd name="T19" fmla="*/ 1043 h 627"/>
                  <a:gd name="T20" fmla="*/ 138 w 169"/>
                  <a:gd name="T21" fmla="*/ 1076 h 627"/>
                  <a:gd name="T22" fmla="*/ 128 w 169"/>
                  <a:gd name="T23" fmla="*/ 1078 h 627"/>
                  <a:gd name="T24" fmla="*/ 109 w 169"/>
                  <a:gd name="T25" fmla="*/ 1062 h 627"/>
                  <a:gd name="T26" fmla="*/ 86 w 169"/>
                  <a:gd name="T27" fmla="*/ 1091 h 627"/>
                  <a:gd name="T28" fmla="*/ 142 w 169"/>
                  <a:gd name="T29" fmla="*/ 1112 h 627"/>
                  <a:gd name="T30" fmla="*/ 127 w 169"/>
                  <a:gd name="T31" fmla="*/ 1129 h 627"/>
                  <a:gd name="T32" fmla="*/ 169 w 169"/>
                  <a:gd name="T33" fmla="*/ 1139 h 627"/>
                  <a:gd name="T34" fmla="*/ 136 w 169"/>
                  <a:gd name="T35" fmla="*/ 1143 h 627"/>
                  <a:gd name="T36" fmla="*/ 168 w 169"/>
                  <a:gd name="T37" fmla="*/ 1204 h 627"/>
                  <a:gd name="T38" fmla="*/ 186 w 169"/>
                  <a:gd name="T39" fmla="*/ 1230 h 627"/>
                  <a:gd name="T40" fmla="*/ 214 w 169"/>
                  <a:gd name="T41" fmla="*/ 1261 h 627"/>
                  <a:gd name="T42" fmla="*/ 228 w 169"/>
                  <a:gd name="T43" fmla="*/ 1280 h 627"/>
                  <a:gd name="T44" fmla="*/ 251 w 169"/>
                  <a:gd name="T45" fmla="*/ 1314 h 627"/>
                  <a:gd name="T46" fmla="*/ 265 w 169"/>
                  <a:gd name="T47" fmla="*/ 1333 h 627"/>
                  <a:gd name="T48" fmla="*/ 331 w 169"/>
                  <a:gd name="T49" fmla="*/ 1308 h 627"/>
                  <a:gd name="T50" fmla="*/ 341 w 169"/>
                  <a:gd name="T51" fmla="*/ 1284 h 627"/>
                  <a:gd name="T52" fmla="*/ 237 w 169"/>
                  <a:gd name="T53" fmla="*/ 1236 h 627"/>
                  <a:gd name="T54" fmla="*/ 211 w 169"/>
                  <a:gd name="T55" fmla="*/ 1167 h 627"/>
                  <a:gd name="T56" fmla="*/ 192 w 169"/>
                  <a:gd name="T57" fmla="*/ 1043 h 627"/>
                  <a:gd name="T58" fmla="*/ 192 w 169"/>
                  <a:gd name="T59" fmla="*/ 1014 h 627"/>
                  <a:gd name="T60" fmla="*/ 136 w 169"/>
                  <a:gd name="T61" fmla="*/ 940 h 627"/>
                  <a:gd name="T62" fmla="*/ 116 w 169"/>
                  <a:gd name="T63" fmla="*/ 821 h 627"/>
                  <a:gd name="T64" fmla="*/ 109 w 169"/>
                  <a:gd name="T65" fmla="*/ 745 h 627"/>
                  <a:gd name="T66" fmla="*/ 109 w 169"/>
                  <a:gd name="T67" fmla="*/ 661 h 627"/>
                  <a:gd name="T68" fmla="*/ 89 w 169"/>
                  <a:gd name="T69" fmla="*/ 562 h 627"/>
                  <a:gd name="T70" fmla="*/ 78 w 169"/>
                  <a:gd name="T71" fmla="*/ 484 h 627"/>
                  <a:gd name="T72" fmla="*/ 89 w 169"/>
                  <a:gd name="T73" fmla="*/ 399 h 627"/>
                  <a:gd name="T74" fmla="*/ 99 w 169"/>
                  <a:gd name="T75" fmla="*/ 330 h 627"/>
                  <a:gd name="T76" fmla="*/ 129 w 169"/>
                  <a:gd name="T77" fmla="*/ 245 h 627"/>
                  <a:gd name="T78" fmla="*/ 107 w 169"/>
                  <a:gd name="T79" fmla="*/ 197 h 627"/>
                  <a:gd name="T80" fmla="*/ 64 w 169"/>
                  <a:gd name="T81" fmla="*/ 97 h 627"/>
                  <a:gd name="T82" fmla="*/ 39 w 169"/>
                  <a:gd name="T83" fmla="*/ 19 h 627"/>
                  <a:gd name="T84" fmla="*/ 8 w 169"/>
                  <a:gd name="T85" fmla="*/ 30 h 627"/>
                  <a:gd name="T86" fmla="*/ 18 w 169"/>
                  <a:gd name="T87" fmla="*/ 126 h 627"/>
                  <a:gd name="T88" fmla="*/ 15 w 169"/>
                  <a:gd name="T89" fmla="*/ 226 h 627"/>
                  <a:gd name="T90" fmla="*/ 24 w 169"/>
                  <a:gd name="T91" fmla="*/ 366 h 627"/>
                  <a:gd name="T92" fmla="*/ 24 w 169"/>
                  <a:gd name="T93" fmla="*/ 480 h 6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9"/>
                  <a:gd name="T142" fmla="*/ 0 h 627"/>
                  <a:gd name="T143" fmla="*/ 169 w 169"/>
                  <a:gd name="T144" fmla="*/ 627 h 6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9" h="627">
                    <a:moveTo>
                      <a:pt x="10" y="223"/>
                    </a:moveTo>
                    <a:lnTo>
                      <a:pt x="13" y="236"/>
                    </a:lnTo>
                    <a:lnTo>
                      <a:pt x="17" y="248"/>
                    </a:lnTo>
                    <a:lnTo>
                      <a:pt x="19" y="262"/>
                    </a:lnTo>
                    <a:lnTo>
                      <a:pt x="20" y="275"/>
                    </a:lnTo>
                    <a:lnTo>
                      <a:pt x="19" y="291"/>
                    </a:lnTo>
                    <a:lnTo>
                      <a:pt x="17" y="306"/>
                    </a:lnTo>
                    <a:lnTo>
                      <a:pt x="16" y="322"/>
                    </a:lnTo>
                    <a:lnTo>
                      <a:pt x="15" y="337"/>
                    </a:lnTo>
                    <a:lnTo>
                      <a:pt x="10" y="344"/>
                    </a:lnTo>
                    <a:lnTo>
                      <a:pt x="16" y="358"/>
                    </a:lnTo>
                    <a:lnTo>
                      <a:pt x="21" y="373"/>
                    </a:lnTo>
                    <a:lnTo>
                      <a:pt x="24" y="389"/>
                    </a:lnTo>
                    <a:lnTo>
                      <a:pt x="23" y="405"/>
                    </a:lnTo>
                    <a:lnTo>
                      <a:pt x="32" y="420"/>
                    </a:lnTo>
                    <a:lnTo>
                      <a:pt x="33" y="422"/>
                    </a:lnTo>
                    <a:lnTo>
                      <a:pt x="39" y="419"/>
                    </a:lnTo>
                    <a:lnTo>
                      <a:pt x="45" y="420"/>
                    </a:lnTo>
                    <a:lnTo>
                      <a:pt x="49" y="416"/>
                    </a:lnTo>
                    <a:lnTo>
                      <a:pt x="47" y="426"/>
                    </a:lnTo>
                    <a:lnTo>
                      <a:pt x="52" y="431"/>
                    </a:lnTo>
                    <a:lnTo>
                      <a:pt x="49" y="429"/>
                    </a:lnTo>
                    <a:lnTo>
                      <a:pt x="50" y="435"/>
                    </a:lnTo>
                    <a:lnTo>
                      <a:pt x="52" y="444"/>
                    </a:lnTo>
                    <a:lnTo>
                      <a:pt x="53" y="456"/>
                    </a:lnTo>
                    <a:lnTo>
                      <a:pt x="53" y="462"/>
                    </a:lnTo>
                    <a:lnTo>
                      <a:pt x="61" y="469"/>
                    </a:lnTo>
                    <a:lnTo>
                      <a:pt x="56" y="481"/>
                    </a:lnTo>
                    <a:lnTo>
                      <a:pt x="62" y="485"/>
                    </a:lnTo>
                    <a:lnTo>
                      <a:pt x="58" y="485"/>
                    </a:lnTo>
                    <a:lnTo>
                      <a:pt x="58" y="489"/>
                    </a:lnTo>
                    <a:lnTo>
                      <a:pt x="58" y="490"/>
                    </a:lnTo>
                    <a:lnTo>
                      <a:pt x="60" y="499"/>
                    </a:lnTo>
                    <a:lnTo>
                      <a:pt x="61" y="498"/>
                    </a:lnTo>
                    <a:lnTo>
                      <a:pt x="56" y="504"/>
                    </a:lnTo>
                    <a:lnTo>
                      <a:pt x="55" y="500"/>
                    </a:lnTo>
                    <a:lnTo>
                      <a:pt x="50" y="499"/>
                    </a:lnTo>
                    <a:lnTo>
                      <a:pt x="50" y="493"/>
                    </a:lnTo>
                    <a:lnTo>
                      <a:pt x="47" y="493"/>
                    </a:lnTo>
                    <a:lnTo>
                      <a:pt x="42" y="495"/>
                    </a:lnTo>
                    <a:lnTo>
                      <a:pt x="35" y="508"/>
                    </a:lnTo>
                    <a:lnTo>
                      <a:pt x="37" y="507"/>
                    </a:lnTo>
                    <a:lnTo>
                      <a:pt x="42" y="505"/>
                    </a:lnTo>
                    <a:lnTo>
                      <a:pt x="51" y="508"/>
                    </a:lnTo>
                    <a:lnTo>
                      <a:pt x="61" y="516"/>
                    </a:lnTo>
                    <a:lnTo>
                      <a:pt x="56" y="519"/>
                    </a:lnTo>
                    <a:lnTo>
                      <a:pt x="61" y="522"/>
                    </a:lnTo>
                    <a:lnTo>
                      <a:pt x="54" y="524"/>
                    </a:lnTo>
                    <a:lnTo>
                      <a:pt x="66" y="524"/>
                    </a:lnTo>
                    <a:lnTo>
                      <a:pt x="68" y="522"/>
                    </a:lnTo>
                    <a:lnTo>
                      <a:pt x="73" y="529"/>
                    </a:lnTo>
                    <a:lnTo>
                      <a:pt x="73" y="533"/>
                    </a:lnTo>
                    <a:lnTo>
                      <a:pt x="63" y="531"/>
                    </a:lnTo>
                    <a:lnTo>
                      <a:pt x="58" y="530"/>
                    </a:lnTo>
                    <a:lnTo>
                      <a:pt x="65" y="541"/>
                    </a:lnTo>
                    <a:lnTo>
                      <a:pt x="72" y="552"/>
                    </a:lnTo>
                    <a:lnTo>
                      <a:pt x="72" y="559"/>
                    </a:lnTo>
                    <a:lnTo>
                      <a:pt x="76" y="564"/>
                    </a:lnTo>
                    <a:lnTo>
                      <a:pt x="73" y="566"/>
                    </a:lnTo>
                    <a:lnTo>
                      <a:pt x="80" y="571"/>
                    </a:lnTo>
                    <a:lnTo>
                      <a:pt x="85" y="578"/>
                    </a:lnTo>
                    <a:lnTo>
                      <a:pt x="85" y="581"/>
                    </a:lnTo>
                    <a:lnTo>
                      <a:pt x="92" y="586"/>
                    </a:lnTo>
                    <a:lnTo>
                      <a:pt x="95" y="590"/>
                    </a:lnTo>
                    <a:lnTo>
                      <a:pt x="92" y="589"/>
                    </a:lnTo>
                    <a:lnTo>
                      <a:pt x="99" y="594"/>
                    </a:lnTo>
                    <a:lnTo>
                      <a:pt x="99" y="599"/>
                    </a:lnTo>
                    <a:lnTo>
                      <a:pt x="106" y="607"/>
                    </a:lnTo>
                    <a:lnTo>
                      <a:pt x="108" y="610"/>
                    </a:lnTo>
                    <a:lnTo>
                      <a:pt x="114" y="614"/>
                    </a:lnTo>
                    <a:lnTo>
                      <a:pt x="116" y="617"/>
                    </a:lnTo>
                    <a:lnTo>
                      <a:pt x="114" y="618"/>
                    </a:lnTo>
                    <a:lnTo>
                      <a:pt x="123" y="620"/>
                    </a:lnTo>
                    <a:lnTo>
                      <a:pt x="143" y="627"/>
                    </a:lnTo>
                    <a:lnTo>
                      <a:pt x="143" y="607"/>
                    </a:lnTo>
                    <a:lnTo>
                      <a:pt x="155" y="600"/>
                    </a:lnTo>
                    <a:lnTo>
                      <a:pt x="169" y="603"/>
                    </a:lnTo>
                    <a:lnTo>
                      <a:pt x="146" y="596"/>
                    </a:lnTo>
                    <a:lnTo>
                      <a:pt x="118" y="594"/>
                    </a:lnTo>
                    <a:lnTo>
                      <a:pt x="111" y="587"/>
                    </a:lnTo>
                    <a:lnTo>
                      <a:pt x="102" y="574"/>
                    </a:lnTo>
                    <a:lnTo>
                      <a:pt x="94" y="574"/>
                    </a:lnTo>
                    <a:lnTo>
                      <a:pt x="81" y="551"/>
                    </a:lnTo>
                    <a:lnTo>
                      <a:pt x="90" y="542"/>
                    </a:lnTo>
                    <a:lnTo>
                      <a:pt x="87" y="518"/>
                    </a:lnTo>
                    <a:lnTo>
                      <a:pt x="84" y="499"/>
                    </a:lnTo>
                    <a:lnTo>
                      <a:pt x="83" y="485"/>
                    </a:lnTo>
                    <a:lnTo>
                      <a:pt x="80" y="477"/>
                    </a:lnTo>
                    <a:lnTo>
                      <a:pt x="73" y="474"/>
                    </a:lnTo>
                    <a:lnTo>
                      <a:pt x="83" y="471"/>
                    </a:lnTo>
                    <a:lnTo>
                      <a:pt x="72" y="465"/>
                    </a:lnTo>
                    <a:lnTo>
                      <a:pt x="65" y="445"/>
                    </a:lnTo>
                    <a:lnTo>
                      <a:pt x="58" y="437"/>
                    </a:lnTo>
                    <a:lnTo>
                      <a:pt x="57" y="423"/>
                    </a:lnTo>
                    <a:lnTo>
                      <a:pt x="52" y="399"/>
                    </a:lnTo>
                    <a:lnTo>
                      <a:pt x="50" y="381"/>
                    </a:lnTo>
                    <a:lnTo>
                      <a:pt x="53" y="370"/>
                    </a:lnTo>
                    <a:lnTo>
                      <a:pt x="51" y="360"/>
                    </a:lnTo>
                    <a:lnTo>
                      <a:pt x="47" y="346"/>
                    </a:lnTo>
                    <a:lnTo>
                      <a:pt x="43" y="331"/>
                    </a:lnTo>
                    <a:lnTo>
                      <a:pt x="50" y="319"/>
                    </a:lnTo>
                    <a:lnTo>
                      <a:pt x="47" y="307"/>
                    </a:lnTo>
                    <a:lnTo>
                      <a:pt x="49" y="286"/>
                    </a:lnTo>
                    <a:lnTo>
                      <a:pt x="45" y="275"/>
                    </a:lnTo>
                    <a:lnTo>
                      <a:pt x="38" y="261"/>
                    </a:lnTo>
                    <a:lnTo>
                      <a:pt x="31" y="247"/>
                    </a:lnTo>
                    <a:lnTo>
                      <a:pt x="32" y="236"/>
                    </a:lnTo>
                    <a:lnTo>
                      <a:pt x="34" y="225"/>
                    </a:lnTo>
                    <a:lnTo>
                      <a:pt x="33" y="212"/>
                    </a:lnTo>
                    <a:lnTo>
                      <a:pt x="33" y="199"/>
                    </a:lnTo>
                    <a:lnTo>
                      <a:pt x="38" y="184"/>
                    </a:lnTo>
                    <a:lnTo>
                      <a:pt x="45" y="168"/>
                    </a:lnTo>
                    <a:lnTo>
                      <a:pt x="49" y="164"/>
                    </a:lnTo>
                    <a:lnTo>
                      <a:pt x="43" y="153"/>
                    </a:lnTo>
                    <a:lnTo>
                      <a:pt x="40" y="128"/>
                    </a:lnTo>
                    <a:lnTo>
                      <a:pt x="43" y="120"/>
                    </a:lnTo>
                    <a:lnTo>
                      <a:pt x="56" y="113"/>
                    </a:lnTo>
                    <a:lnTo>
                      <a:pt x="60" y="95"/>
                    </a:lnTo>
                    <a:lnTo>
                      <a:pt x="56" y="92"/>
                    </a:lnTo>
                    <a:lnTo>
                      <a:pt x="46" y="91"/>
                    </a:lnTo>
                    <a:lnTo>
                      <a:pt x="39" y="75"/>
                    </a:lnTo>
                    <a:lnTo>
                      <a:pt x="33" y="60"/>
                    </a:lnTo>
                    <a:lnTo>
                      <a:pt x="28" y="45"/>
                    </a:lnTo>
                    <a:lnTo>
                      <a:pt x="30" y="32"/>
                    </a:lnTo>
                    <a:lnTo>
                      <a:pt x="21" y="20"/>
                    </a:lnTo>
                    <a:lnTo>
                      <a:pt x="17" y="9"/>
                    </a:lnTo>
                    <a:lnTo>
                      <a:pt x="12" y="0"/>
                    </a:lnTo>
                    <a:lnTo>
                      <a:pt x="8" y="6"/>
                    </a:lnTo>
                    <a:lnTo>
                      <a:pt x="3" y="14"/>
                    </a:lnTo>
                    <a:lnTo>
                      <a:pt x="0" y="15"/>
                    </a:lnTo>
                    <a:lnTo>
                      <a:pt x="4" y="36"/>
                    </a:lnTo>
                    <a:lnTo>
                      <a:pt x="8" y="59"/>
                    </a:lnTo>
                    <a:lnTo>
                      <a:pt x="8" y="78"/>
                    </a:lnTo>
                    <a:lnTo>
                      <a:pt x="8" y="97"/>
                    </a:lnTo>
                    <a:lnTo>
                      <a:pt x="7" y="105"/>
                    </a:lnTo>
                    <a:lnTo>
                      <a:pt x="9" y="126"/>
                    </a:lnTo>
                    <a:lnTo>
                      <a:pt x="10" y="146"/>
                    </a:lnTo>
                    <a:lnTo>
                      <a:pt x="10" y="170"/>
                    </a:lnTo>
                    <a:lnTo>
                      <a:pt x="9" y="195"/>
                    </a:lnTo>
                    <a:lnTo>
                      <a:pt x="10" y="206"/>
                    </a:lnTo>
                    <a:lnTo>
                      <a:pt x="10" y="22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149"/>
              <p:cNvSpPr>
                <a:spLocks noChangeAspect="1"/>
              </p:cNvSpPr>
              <p:nvPr/>
            </p:nvSpPr>
            <p:spPr bwMode="auto">
              <a:xfrm>
                <a:off x="1433" y="3555"/>
                <a:ext cx="54" cy="45"/>
              </a:xfrm>
              <a:custGeom>
                <a:avLst/>
                <a:gdLst>
                  <a:gd name="T0" fmla="*/ 74 w 45"/>
                  <a:gd name="T1" fmla="*/ 2 h 39"/>
                  <a:gd name="T2" fmla="*/ 92 w 45"/>
                  <a:gd name="T3" fmla="*/ 43 h 39"/>
                  <a:gd name="T4" fmla="*/ 113 w 45"/>
                  <a:gd name="T5" fmla="*/ 80 h 39"/>
                  <a:gd name="T6" fmla="*/ 101 w 45"/>
                  <a:gd name="T7" fmla="*/ 78 h 39"/>
                  <a:gd name="T8" fmla="*/ 85 w 45"/>
                  <a:gd name="T9" fmla="*/ 80 h 39"/>
                  <a:gd name="T10" fmla="*/ 44 w 45"/>
                  <a:gd name="T11" fmla="*/ 77 h 39"/>
                  <a:gd name="T12" fmla="*/ 34 w 45"/>
                  <a:gd name="T13" fmla="*/ 73 h 39"/>
                  <a:gd name="T14" fmla="*/ 0 w 45"/>
                  <a:gd name="T15" fmla="*/ 70 h 39"/>
                  <a:gd name="T16" fmla="*/ 8 w 45"/>
                  <a:gd name="T17" fmla="*/ 68 h 39"/>
                  <a:gd name="T18" fmla="*/ 29 w 45"/>
                  <a:gd name="T19" fmla="*/ 63 h 39"/>
                  <a:gd name="T20" fmla="*/ 41 w 45"/>
                  <a:gd name="T21" fmla="*/ 68 h 39"/>
                  <a:gd name="T22" fmla="*/ 50 w 45"/>
                  <a:gd name="T23" fmla="*/ 68 h 39"/>
                  <a:gd name="T24" fmla="*/ 34 w 45"/>
                  <a:gd name="T25" fmla="*/ 59 h 39"/>
                  <a:gd name="T26" fmla="*/ 53 w 45"/>
                  <a:gd name="T27" fmla="*/ 63 h 39"/>
                  <a:gd name="T28" fmla="*/ 66 w 45"/>
                  <a:gd name="T29" fmla="*/ 67 h 39"/>
                  <a:gd name="T30" fmla="*/ 85 w 45"/>
                  <a:gd name="T31" fmla="*/ 69 h 39"/>
                  <a:gd name="T32" fmla="*/ 89 w 45"/>
                  <a:gd name="T33" fmla="*/ 69 h 39"/>
                  <a:gd name="T34" fmla="*/ 49 w 45"/>
                  <a:gd name="T35" fmla="*/ 48 h 39"/>
                  <a:gd name="T36" fmla="*/ 62 w 45"/>
                  <a:gd name="T37" fmla="*/ 32 h 39"/>
                  <a:gd name="T38" fmla="*/ 37 w 45"/>
                  <a:gd name="T39" fmla="*/ 32 h 39"/>
                  <a:gd name="T40" fmla="*/ 23 w 45"/>
                  <a:gd name="T41" fmla="*/ 3 h 39"/>
                  <a:gd name="T42" fmla="*/ 41 w 45"/>
                  <a:gd name="T43" fmla="*/ 0 h 39"/>
                  <a:gd name="T44" fmla="*/ 74 w 45"/>
                  <a:gd name="T45" fmla="*/ 2 h 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5"/>
                  <a:gd name="T70" fmla="*/ 0 h 39"/>
                  <a:gd name="T71" fmla="*/ 45 w 45"/>
                  <a:gd name="T72" fmla="*/ 39 h 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5" h="39">
                    <a:moveTo>
                      <a:pt x="30" y="2"/>
                    </a:moveTo>
                    <a:lnTo>
                      <a:pt x="37" y="21"/>
                    </a:lnTo>
                    <a:lnTo>
                      <a:pt x="45" y="39"/>
                    </a:lnTo>
                    <a:lnTo>
                      <a:pt x="40" y="38"/>
                    </a:lnTo>
                    <a:lnTo>
                      <a:pt x="34" y="39"/>
                    </a:lnTo>
                    <a:lnTo>
                      <a:pt x="18" y="37"/>
                    </a:lnTo>
                    <a:lnTo>
                      <a:pt x="13" y="36"/>
                    </a:lnTo>
                    <a:lnTo>
                      <a:pt x="0" y="35"/>
                    </a:lnTo>
                    <a:lnTo>
                      <a:pt x="3" y="33"/>
                    </a:lnTo>
                    <a:lnTo>
                      <a:pt x="12" y="31"/>
                    </a:lnTo>
                    <a:lnTo>
                      <a:pt x="16" y="33"/>
                    </a:lnTo>
                    <a:lnTo>
                      <a:pt x="20" y="33"/>
                    </a:lnTo>
                    <a:lnTo>
                      <a:pt x="13" y="29"/>
                    </a:lnTo>
                    <a:lnTo>
                      <a:pt x="22" y="31"/>
                    </a:lnTo>
                    <a:lnTo>
                      <a:pt x="27" y="32"/>
                    </a:lnTo>
                    <a:lnTo>
                      <a:pt x="34" y="34"/>
                    </a:lnTo>
                    <a:lnTo>
                      <a:pt x="36" y="34"/>
                    </a:lnTo>
                    <a:lnTo>
                      <a:pt x="19" y="23"/>
                    </a:lnTo>
                    <a:lnTo>
                      <a:pt x="25" y="16"/>
                    </a:lnTo>
                    <a:lnTo>
                      <a:pt x="15" y="16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150"/>
              <p:cNvSpPr>
                <a:spLocks noChangeAspect="1"/>
              </p:cNvSpPr>
              <p:nvPr/>
            </p:nvSpPr>
            <p:spPr bwMode="auto">
              <a:xfrm>
                <a:off x="1301" y="3342"/>
                <a:ext cx="14" cy="31"/>
              </a:xfrm>
              <a:custGeom>
                <a:avLst/>
                <a:gdLst>
                  <a:gd name="T0" fmla="*/ 11 w 12"/>
                  <a:gd name="T1" fmla="*/ 0 h 26"/>
                  <a:gd name="T2" fmla="*/ 0 w 12"/>
                  <a:gd name="T3" fmla="*/ 8 h 26"/>
                  <a:gd name="T4" fmla="*/ 13 w 12"/>
                  <a:gd name="T5" fmla="*/ 62 h 26"/>
                  <a:gd name="T6" fmla="*/ 26 w 12"/>
                  <a:gd name="T7" fmla="*/ 54 h 26"/>
                  <a:gd name="T8" fmla="*/ 26 w 12"/>
                  <a:gd name="T9" fmla="*/ 50 h 26"/>
                  <a:gd name="T10" fmla="*/ 22 w 12"/>
                  <a:gd name="T11" fmla="*/ 20 h 26"/>
                  <a:gd name="T12" fmla="*/ 26 w 12"/>
                  <a:gd name="T13" fmla="*/ 17 h 26"/>
                  <a:gd name="T14" fmla="*/ 11 w 12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26"/>
                  <a:gd name="T26" fmla="*/ 12 w 1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26">
                    <a:moveTo>
                      <a:pt x="5" y="0"/>
                    </a:moveTo>
                    <a:lnTo>
                      <a:pt x="0" y="3"/>
                    </a:lnTo>
                    <a:lnTo>
                      <a:pt x="6" y="26"/>
                    </a:lnTo>
                    <a:lnTo>
                      <a:pt x="12" y="23"/>
                    </a:lnTo>
                    <a:lnTo>
                      <a:pt x="12" y="20"/>
                    </a:lnTo>
                    <a:lnTo>
                      <a:pt x="10" y="8"/>
                    </a:lnTo>
                    <a:lnTo>
                      <a:pt x="12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151"/>
              <p:cNvSpPr>
                <a:spLocks noChangeAspect="1"/>
              </p:cNvSpPr>
              <p:nvPr/>
            </p:nvSpPr>
            <p:spPr bwMode="auto">
              <a:xfrm>
                <a:off x="1334" y="3482"/>
                <a:ext cx="16" cy="25"/>
              </a:xfrm>
              <a:custGeom>
                <a:avLst/>
                <a:gdLst>
                  <a:gd name="T0" fmla="*/ 21 w 13"/>
                  <a:gd name="T1" fmla="*/ 0 h 21"/>
                  <a:gd name="T2" fmla="*/ 0 w 13"/>
                  <a:gd name="T3" fmla="*/ 17 h 21"/>
                  <a:gd name="T4" fmla="*/ 22 w 13"/>
                  <a:gd name="T5" fmla="*/ 43 h 21"/>
                  <a:gd name="T6" fmla="*/ 38 w 13"/>
                  <a:gd name="T7" fmla="*/ 51 h 21"/>
                  <a:gd name="T8" fmla="*/ 38 w 13"/>
                  <a:gd name="T9" fmla="*/ 35 h 21"/>
                  <a:gd name="T10" fmla="*/ 21 w 13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1"/>
                  <a:gd name="T20" fmla="*/ 13 w 13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1">
                    <a:moveTo>
                      <a:pt x="7" y="0"/>
                    </a:moveTo>
                    <a:lnTo>
                      <a:pt x="0" y="7"/>
                    </a:lnTo>
                    <a:lnTo>
                      <a:pt x="8" y="18"/>
                    </a:lnTo>
                    <a:lnTo>
                      <a:pt x="13" y="21"/>
                    </a:lnTo>
                    <a:lnTo>
                      <a:pt x="13" y="1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152"/>
              <p:cNvSpPr>
                <a:spLocks noChangeAspect="1"/>
              </p:cNvSpPr>
              <p:nvPr/>
            </p:nvSpPr>
            <p:spPr bwMode="auto">
              <a:xfrm>
                <a:off x="1059" y="2464"/>
                <a:ext cx="104" cy="131"/>
              </a:xfrm>
              <a:custGeom>
                <a:avLst/>
                <a:gdLst>
                  <a:gd name="T0" fmla="*/ 0 w 88"/>
                  <a:gd name="T1" fmla="*/ 96 h 112"/>
                  <a:gd name="T2" fmla="*/ 2 w 88"/>
                  <a:gd name="T3" fmla="*/ 136 h 112"/>
                  <a:gd name="T4" fmla="*/ 0 w 88"/>
                  <a:gd name="T5" fmla="*/ 144 h 112"/>
                  <a:gd name="T6" fmla="*/ 28 w 88"/>
                  <a:gd name="T7" fmla="*/ 153 h 112"/>
                  <a:gd name="T8" fmla="*/ 33 w 88"/>
                  <a:gd name="T9" fmla="*/ 145 h 112"/>
                  <a:gd name="T10" fmla="*/ 37 w 88"/>
                  <a:gd name="T11" fmla="*/ 153 h 112"/>
                  <a:gd name="T12" fmla="*/ 35 w 88"/>
                  <a:gd name="T13" fmla="*/ 178 h 112"/>
                  <a:gd name="T14" fmla="*/ 21 w 88"/>
                  <a:gd name="T15" fmla="*/ 185 h 112"/>
                  <a:gd name="T16" fmla="*/ 25 w 88"/>
                  <a:gd name="T17" fmla="*/ 207 h 112"/>
                  <a:gd name="T18" fmla="*/ 15 w 88"/>
                  <a:gd name="T19" fmla="*/ 220 h 112"/>
                  <a:gd name="T20" fmla="*/ 30 w 88"/>
                  <a:gd name="T21" fmla="*/ 219 h 112"/>
                  <a:gd name="T22" fmla="*/ 67 w 88"/>
                  <a:gd name="T23" fmla="*/ 244 h 112"/>
                  <a:gd name="T24" fmla="*/ 78 w 88"/>
                  <a:gd name="T25" fmla="*/ 230 h 112"/>
                  <a:gd name="T26" fmla="*/ 84 w 88"/>
                  <a:gd name="T27" fmla="*/ 216 h 112"/>
                  <a:gd name="T28" fmla="*/ 90 w 88"/>
                  <a:gd name="T29" fmla="*/ 201 h 112"/>
                  <a:gd name="T30" fmla="*/ 98 w 88"/>
                  <a:gd name="T31" fmla="*/ 179 h 112"/>
                  <a:gd name="T32" fmla="*/ 100 w 88"/>
                  <a:gd name="T33" fmla="*/ 179 h 112"/>
                  <a:gd name="T34" fmla="*/ 100 w 88"/>
                  <a:gd name="T35" fmla="*/ 186 h 112"/>
                  <a:gd name="T36" fmla="*/ 109 w 88"/>
                  <a:gd name="T37" fmla="*/ 185 h 112"/>
                  <a:gd name="T38" fmla="*/ 103 w 88"/>
                  <a:gd name="T39" fmla="*/ 178 h 112"/>
                  <a:gd name="T40" fmla="*/ 115 w 88"/>
                  <a:gd name="T41" fmla="*/ 168 h 112"/>
                  <a:gd name="T42" fmla="*/ 137 w 88"/>
                  <a:gd name="T43" fmla="*/ 159 h 112"/>
                  <a:gd name="T44" fmla="*/ 174 w 88"/>
                  <a:gd name="T45" fmla="*/ 136 h 112"/>
                  <a:gd name="T46" fmla="*/ 193 w 88"/>
                  <a:gd name="T47" fmla="*/ 91 h 112"/>
                  <a:gd name="T48" fmla="*/ 202 w 88"/>
                  <a:gd name="T49" fmla="*/ 91 h 112"/>
                  <a:gd name="T50" fmla="*/ 187 w 88"/>
                  <a:gd name="T51" fmla="*/ 63 h 112"/>
                  <a:gd name="T52" fmla="*/ 200 w 88"/>
                  <a:gd name="T53" fmla="*/ 58 h 112"/>
                  <a:gd name="T54" fmla="*/ 161 w 88"/>
                  <a:gd name="T55" fmla="*/ 40 h 112"/>
                  <a:gd name="T56" fmla="*/ 125 w 88"/>
                  <a:gd name="T57" fmla="*/ 41 h 112"/>
                  <a:gd name="T58" fmla="*/ 103 w 88"/>
                  <a:gd name="T59" fmla="*/ 21 h 112"/>
                  <a:gd name="T60" fmla="*/ 74 w 88"/>
                  <a:gd name="T61" fmla="*/ 0 h 112"/>
                  <a:gd name="T62" fmla="*/ 63 w 88"/>
                  <a:gd name="T63" fmla="*/ 13 h 112"/>
                  <a:gd name="T64" fmla="*/ 30 w 88"/>
                  <a:gd name="T65" fmla="*/ 29 h 112"/>
                  <a:gd name="T66" fmla="*/ 18 w 88"/>
                  <a:gd name="T67" fmla="*/ 63 h 112"/>
                  <a:gd name="T68" fmla="*/ 15 w 88"/>
                  <a:gd name="T69" fmla="*/ 78 h 112"/>
                  <a:gd name="T70" fmla="*/ 0 w 88"/>
                  <a:gd name="T71" fmla="*/ 96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8"/>
                  <a:gd name="T109" fmla="*/ 0 h 112"/>
                  <a:gd name="T110" fmla="*/ 88 w 88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8" h="112">
                    <a:moveTo>
                      <a:pt x="0" y="44"/>
                    </a:moveTo>
                    <a:lnTo>
                      <a:pt x="2" y="62"/>
                    </a:lnTo>
                    <a:lnTo>
                      <a:pt x="0" y="66"/>
                    </a:lnTo>
                    <a:lnTo>
                      <a:pt x="12" y="70"/>
                    </a:lnTo>
                    <a:lnTo>
                      <a:pt x="14" y="67"/>
                    </a:lnTo>
                    <a:lnTo>
                      <a:pt x="16" y="70"/>
                    </a:lnTo>
                    <a:lnTo>
                      <a:pt x="15" y="81"/>
                    </a:lnTo>
                    <a:lnTo>
                      <a:pt x="9" y="84"/>
                    </a:lnTo>
                    <a:lnTo>
                      <a:pt x="11" y="94"/>
                    </a:lnTo>
                    <a:lnTo>
                      <a:pt x="7" y="101"/>
                    </a:lnTo>
                    <a:lnTo>
                      <a:pt x="13" y="100"/>
                    </a:lnTo>
                    <a:lnTo>
                      <a:pt x="30" y="112"/>
                    </a:lnTo>
                    <a:lnTo>
                      <a:pt x="34" y="105"/>
                    </a:lnTo>
                    <a:lnTo>
                      <a:pt x="36" y="98"/>
                    </a:lnTo>
                    <a:lnTo>
                      <a:pt x="39" y="92"/>
                    </a:lnTo>
                    <a:lnTo>
                      <a:pt x="42" y="82"/>
                    </a:lnTo>
                    <a:lnTo>
                      <a:pt x="44" y="82"/>
                    </a:lnTo>
                    <a:lnTo>
                      <a:pt x="44" y="85"/>
                    </a:lnTo>
                    <a:lnTo>
                      <a:pt x="47" y="84"/>
                    </a:lnTo>
                    <a:lnTo>
                      <a:pt x="45" y="81"/>
                    </a:lnTo>
                    <a:lnTo>
                      <a:pt x="49" y="77"/>
                    </a:lnTo>
                    <a:lnTo>
                      <a:pt x="59" y="73"/>
                    </a:lnTo>
                    <a:lnTo>
                      <a:pt x="75" y="62"/>
                    </a:lnTo>
                    <a:lnTo>
                      <a:pt x="84" y="42"/>
                    </a:lnTo>
                    <a:lnTo>
                      <a:pt x="88" y="42"/>
                    </a:lnTo>
                    <a:lnTo>
                      <a:pt x="81" y="28"/>
                    </a:lnTo>
                    <a:lnTo>
                      <a:pt x="86" y="27"/>
                    </a:lnTo>
                    <a:lnTo>
                      <a:pt x="69" y="18"/>
                    </a:lnTo>
                    <a:lnTo>
                      <a:pt x="54" y="19"/>
                    </a:lnTo>
                    <a:lnTo>
                      <a:pt x="45" y="9"/>
                    </a:lnTo>
                    <a:lnTo>
                      <a:pt x="32" y="0"/>
                    </a:lnTo>
                    <a:lnTo>
                      <a:pt x="27" y="6"/>
                    </a:lnTo>
                    <a:lnTo>
                      <a:pt x="13" y="13"/>
                    </a:lnTo>
                    <a:lnTo>
                      <a:pt x="8" y="28"/>
                    </a:lnTo>
                    <a:lnTo>
                      <a:pt x="7" y="36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153"/>
              <p:cNvSpPr>
                <a:spLocks noChangeAspect="1"/>
              </p:cNvSpPr>
              <p:nvPr/>
            </p:nvSpPr>
            <p:spPr bwMode="auto">
              <a:xfrm>
                <a:off x="1053" y="2495"/>
                <a:ext cx="239" cy="372"/>
              </a:xfrm>
              <a:custGeom>
                <a:avLst/>
                <a:gdLst>
                  <a:gd name="T0" fmla="*/ 452 w 202"/>
                  <a:gd name="T1" fmla="*/ 543 h 319"/>
                  <a:gd name="T2" fmla="*/ 453 w 202"/>
                  <a:gd name="T3" fmla="*/ 604 h 319"/>
                  <a:gd name="T4" fmla="*/ 452 w 202"/>
                  <a:gd name="T5" fmla="*/ 639 h 319"/>
                  <a:gd name="T6" fmla="*/ 443 w 202"/>
                  <a:gd name="T7" fmla="*/ 669 h 319"/>
                  <a:gd name="T8" fmla="*/ 426 w 202"/>
                  <a:gd name="T9" fmla="*/ 688 h 319"/>
                  <a:gd name="T10" fmla="*/ 382 w 202"/>
                  <a:gd name="T11" fmla="*/ 650 h 319"/>
                  <a:gd name="T12" fmla="*/ 324 w 202"/>
                  <a:gd name="T13" fmla="*/ 620 h 319"/>
                  <a:gd name="T14" fmla="*/ 263 w 202"/>
                  <a:gd name="T15" fmla="*/ 587 h 319"/>
                  <a:gd name="T16" fmla="*/ 200 w 202"/>
                  <a:gd name="T17" fmla="*/ 529 h 319"/>
                  <a:gd name="T18" fmla="*/ 179 w 202"/>
                  <a:gd name="T19" fmla="*/ 468 h 319"/>
                  <a:gd name="T20" fmla="*/ 137 w 202"/>
                  <a:gd name="T21" fmla="*/ 401 h 319"/>
                  <a:gd name="T22" fmla="*/ 106 w 202"/>
                  <a:gd name="T23" fmla="*/ 350 h 319"/>
                  <a:gd name="T24" fmla="*/ 76 w 202"/>
                  <a:gd name="T25" fmla="*/ 294 h 319"/>
                  <a:gd name="T26" fmla="*/ 37 w 202"/>
                  <a:gd name="T27" fmla="*/ 247 h 319"/>
                  <a:gd name="T28" fmla="*/ 13 w 202"/>
                  <a:gd name="T29" fmla="*/ 220 h 319"/>
                  <a:gd name="T30" fmla="*/ 15 w 202"/>
                  <a:gd name="T31" fmla="*/ 146 h 319"/>
                  <a:gd name="T32" fmla="*/ 37 w 202"/>
                  <a:gd name="T33" fmla="*/ 146 h 319"/>
                  <a:gd name="T34" fmla="*/ 41 w 202"/>
                  <a:gd name="T35" fmla="*/ 159 h 319"/>
                  <a:gd name="T36" fmla="*/ 90 w 202"/>
                  <a:gd name="T37" fmla="*/ 170 h 319"/>
                  <a:gd name="T38" fmla="*/ 102 w 202"/>
                  <a:gd name="T39" fmla="*/ 142 h 319"/>
                  <a:gd name="T40" fmla="*/ 115 w 202"/>
                  <a:gd name="T41" fmla="*/ 121 h 319"/>
                  <a:gd name="T42" fmla="*/ 121 w 202"/>
                  <a:gd name="T43" fmla="*/ 125 h 319"/>
                  <a:gd name="T44" fmla="*/ 125 w 202"/>
                  <a:gd name="T45" fmla="*/ 108 h 319"/>
                  <a:gd name="T46" fmla="*/ 186 w 202"/>
                  <a:gd name="T47" fmla="*/ 77 h 319"/>
                  <a:gd name="T48" fmla="*/ 215 w 202"/>
                  <a:gd name="T49" fmla="*/ 35 h 319"/>
                  <a:gd name="T50" fmla="*/ 212 w 202"/>
                  <a:gd name="T51" fmla="*/ 1 h 319"/>
                  <a:gd name="T52" fmla="*/ 235 w 202"/>
                  <a:gd name="T53" fmla="*/ 19 h 319"/>
                  <a:gd name="T54" fmla="*/ 282 w 202"/>
                  <a:gd name="T55" fmla="*/ 65 h 319"/>
                  <a:gd name="T56" fmla="*/ 331 w 202"/>
                  <a:gd name="T57" fmla="*/ 83 h 319"/>
                  <a:gd name="T58" fmla="*/ 396 w 202"/>
                  <a:gd name="T59" fmla="*/ 97 h 319"/>
                  <a:gd name="T60" fmla="*/ 405 w 202"/>
                  <a:gd name="T61" fmla="*/ 156 h 319"/>
                  <a:gd name="T62" fmla="*/ 362 w 202"/>
                  <a:gd name="T63" fmla="*/ 161 h 319"/>
                  <a:gd name="T64" fmla="*/ 304 w 202"/>
                  <a:gd name="T65" fmla="*/ 188 h 319"/>
                  <a:gd name="T66" fmla="*/ 289 w 202"/>
                  <a:gd name="T67" fmla="*/ 246 h 319"/>
                  <a:gd name="T68" fmla="*/ 288 w 202"/>
                  <a:gd name="T69" fmla="*/ 303 h 319"/>
                  <a:gd name="T70" fmla="*/ 299 w 202"/>
                  <a:gd name="T71" fmla="*/ 350 h 319"/>
                  <a:gd name="T72" fmla="*/ 334 w 202"/>
                  <a:gd name="T73" fmla="*/ 366 h 319"/>
                  <a:gd name="T74" fmla="*/ 388 w 202"/>
                  <a:gd name="T75" fmla="*/ 355 h 319"/>
                  <a:gd name="T76" fmla="*/ 392 w 202"/>
                  <a:gd name="T77" fmla="*/ 412 h 319"/>
                  <a:gd name="T78" fmla="*/ 446 w 202"/>
                  <a:gd name="T79" fmla="*/ 437 h 319"/>
                  <a:gd name="T80" fmla="*/ 459 w 202"/>
                  <a:gd name="T81" fmla="*/ 477 h 3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2"/>
                  <a:gd name="T124" fmla="*/ 0 h 319"/>
                  <a:gd name="T125" fmla="*/ 202 w 202"/>
                  <a:gd name="T126" fmla="*/ 319 h 3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2" h="319">
                    <a:moveTo>
                      <a:pt x="198" y="243"/>
                    </a:moveTo>
                    <a:lnTo>
                      <a:pt x="195" y="252"/>
                    </a:lnTo>
                    <a:lnTo>
                      <a:pt x="194" y="267"/>
                    </a:lnTo>
                    <a:lnTo>
                      <a:pt x="196" y="280"/>
                    </a:lnTo>
                    <a:lnTo>
                      <a:pt x="202" y="283"/>
                    </a:lnTo>
                    <a:lnTo>
                      <a:pt x="195" y="297"/>
                    </a:lnTo>
                    <a:lnTo>
                      <a:pt x="195" y="304"/>
                    </a:lnTo>
                    <a:lnTo>
                      <a:pt x="191" y="310"/>
                    </a:lnTo>
                    <a:lnTo>
                      <a:pt x="186" y="318"/>
                    </a:lnTo>
                    <a:lnTo>
                      <a:pt x="183" y="319"/>
                    </a:lnTo>
                    <a:lnTo>
                      <a:pt x="173" y="310"/>
                    </a:lnTo>
                    <a:lnTo>
                      <a:pt x="165" y="302"/>
                    </a:lnTo>
                    <a:lnTo>
                      <a:pt x="153" y="294"/>
                    </a:lnTo>
                    <a:lnTo>
                      <a:pt x="140" y="287"/>
                    </a:lnTo>
                    <a:lnTo>
                      <a:pt x="126" y="279"/>
                    </a:lnTo>
                    <a:lnTo>
                      <a:pt x="113" y="272"/>
                    </a:lnTo>
                    <a:lnTo>
                      <a:pt x="100" y="259"/>
                    </a:lnTo>
                    <a:lnTo>
                      <a:pt x="86" y="245"/>
                    </a:lnTo>
                    <a:lnTo>
                      <a:pt x="87" y="237"/>
                    </a:lnTo>
                    <a:lnTo>
                      <a:pt x="77" y="217"/>
                    </a:lnTo>
                    <a:lnTo>
                      <a:pt x="66" y="198"/>
                    </a:lnTo>
                    <a:lnTo>
                      <a:pt x="59" y="186"/>
                    </a:lnTo>
                    <a:lnTo>
                      <a:pt x="52" y="175"/>
                    </a:lnTo>
                    <a:lnTo>
                      <a:pt x="46" y="162"/>
                    </a:lnTo>
                    <a:lnTo>
                      <a:pt x="39" y="149"/>
                    </a:lnTo>
                    <a:lnTo>
                      <a:pt x="33" y="136"/>
                    </a:lnTo>
                    <a:lnTo>
                      <a:pt x="26" y="123"/>
                    </a:lnTo>
                    <a:lnTo>
                      <a:pt x="16" y="115"/>
                    </a:lnTo>
                    <a:lnTo>
                      <a:pt x="4" y="106"/>
                    </a:lnTo>
                    <a:lnTo>
                      <a:pt x="6" y="102"/>
                    </a:lnTo>
                    <a:lnTo>
                      <a:pt x="0" y="78"/>
                    </a:lnTo>
                    <a:lnTo>
                      <a:pt x="7" y="68"/>
                    </a:lnTo>
                    <a:lnTo>
                      <a:pt x="14" y="58"/>
                    </a:lnTo>
                    <a:lnTo>
                      <a:pt x="16" y="68"/>
                    </a:lnTo>
                    <a:lnTo>
                      <a:pt x="12" y="75"/>
                    </a:lnTo>
                    <a:lnTo>
                      <a:pt x="18" y="74"/>
                    </a:lnTo>
                    <a:lnTo>
                      <a:pt x="35" y="86"/>
                    </a:lnTo>
                    <a:lnTo>
                      <a:pt x="39" y="79"/>
                    </a:lnTo>
                    <a:lnTo>
                      <a:pt x="41" y="72"/>
                    </a:lnTo>
                    <a:lnTo>
                      <a:pt x="44" y="66"/>
                    </a:lnTo>
                    <a:lnTo>
                      <a:pt x="47" y="56"/>
                    </a:lnTo>
                    <a:lnTo>
                      <a:pt x="49" y="56"/>
                    </a:lnTo>
                    <a:lnTo>
                      <a:pt x="49" y="59"/>
                    </a:lnTo>
                    <a:lnTo>
                      <a:pt x="52" y="58"/>
                    </a:lnTo>
                    <a:lnTo>
                      <a:pt x="50" y="55"/>
                    </a:lnTo>
                    <a:lnTo>
                      <a:pt x="54" y="51"/>
                    </a:lnTo>
                    <a:lnTo>
                      <a:pt x="64" y="47"/>
                    </a:lnTo>
                    <a:lnTo>
                      <a:pt x="80" y="36"/>
                    </a:lnTo>
                    <a:lnTo>
                      <a:pt x="89" y="16"/>
                    </a:lnTo>
                    <a:lnTo>
                      <a:pt x="93" y="16"/>
                    </a:lnTo>
                    <a:lnTo>
                      <a:pt x="86" y="2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101" y="9"/>
                    </a:lnTo>
                    <a:lnTo>
                      <a:pt x="110" y="17"/>
                    </a:lnTo>
                    <a:lnTo>
                      <a:pt x="122" y="30"/>
                    </a:lnTo>
                    <a:lnTo>
                      <a:pt x="125" y="39"/>
                    </a:lnTo>
                    <a:lnTo>
                      <a:pt x="143" y="39"/>
                    </a:lnTo>
                    <a:lnTo>
                      <a:pt x="155" y="40"/>
                    </a:lnTo>
                    <a:lnTo>
                      <a:pt x="171" y="45"/>
                    </a:lnTo>
                    <a:lnTo>
                      <a:pt x="164" y="65"/>
                    </a:lnTo>
                    <a:lnTo>
                      <a:pt x="174" y="73"/>
                    </a:lnTo>
                    <a:lnTo>
                      <a:pt x="169" y="72"/>
                    </a:lnTo>
                    <a:lnTo>
                      <a:pt x="156" y="75"/>
                    </a:lnTo>
                    <a:lnTo>
                      <a:pt x="144" y="81"/>
                    </a:lnTo>
                    <a:lnTo>
                      <a:pt x="131" y="87"/>
                    </a:lnTo>
                    <a:lnTo>
                      <a:pt x="128" y="101"/>
                    </a:lnTo>
                    <a:lnTo>
                      <a:pt x="124" y="114"/>
                    </a:lnTo>
                    <a:lnTo>
                      <a:pt x="115" y="127"/>
                    </a:lnTo>
                    <a:lnTo>
                      <a:pt x="123" y="141"/>
                    </a:lnTo>
                    <a:lnTo>
                      <a:pt x="129" y="154"/>
                    </a:lnTo>
                    <a:lnTo>
                      <a:pt x="129" y="162"/>
                    </a:lnTo>
                    <a:lnTo>
                      <a:pt x="135" y="163"/>
                    </a:lnTo>
                    <a:lnTo>
                      <a:pt x="144" y="170"/>
                    </a:lnTo>
                    <a:lnTo>
                      <a:pt x="157" y="173"/>
                    </a:lnTo>
                    <a:lnTo>
                      <a:pt x="167" y="165"/>
                    </a:lnTo>
                    <a:lnTo>
                      <a:pt x="168" y="178"/>
                    </a:lnTo>
                    <a:lnTo>
                      <a:pt x="169" y="191"/>
                    </a:lnTo>
                    <a:lnTo>
                      <a:pt x="185" y="190"/>
                    </a:lnTo>
                    <a:lnTo>
                      <a:pt x="193" y="203"/>
                    </a:lnTo>
                    <a:lnTo>
                      <a:pt x="201" y="217"/>
                    </a:lnTo>
                    <a:lnTo>
                      <a:pt x="198" y="221"/>
                    </a:lnTo>
                    <a:lnTo>
                      <a:pt x="198" y="24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" name="Freeform 154"/>
            <p:cNvSpPr>
              <a:spLocks noChangeAspect="1"/>
            </p:cNvSpPr>
            <p:nvPr/>
          </p:nvSpPr>
          <p:spPr bwMode="auto">
            <a:xfrm>
              <a:off x="387" y="1995"/>
              <a:ext cx="447" cy="347"/>
            </a:xfrm>
            <a:custGeom>
              <a:avLst/>
              <a:gdLst>
                <a:gd name="T0" fmla="*/ 82 w 407"/>
                <a:gd name="T1" fmla="*/ 249 h 315"/>
                <a:gd name="T2" fmla="*/ 53 w 407"/>
                <a:gd name="T3" fmla="*/ 178 h 315"/>
                <a:gd name="T4" fmla="*/ 20 w 407"/>
                <a:gd name="T5" fmla="*/ 148 h 315"/>
                <a:gd name="T6" fmla="*/ 32 w 407"/>
                <a:gd name="T7" fmla="*/ 110 h 315"/>
                <a:gd name="T8" fmla="*/ 2 w 407"/>
                <a:gd name="T9" fmla="*/ 39 h 315"/>
                <a:gd name="T10" fmla="*/ 56 w 407"/>
                <a:gd name="T11" fmla="*/ 0 h 315"/>
                <a:gd name="T12" fmla="*/ 113 w 407"/>
                <a:gd name="T13" fmla="*/ 29 h 315"/>
                <a:gd name="T14" fmla="*/ 198 w 407"/>
                <a:gd name="T15" fmla="*/ 37 h 315"/>
                <a:gd name="T16" fmla="*/ 261 w 407"/>
                <a:gd name="T17" fmla="*/ 52 h 315"/>
                <a:gd name="T18" fmla="*/ 297 w 407"/>
                <a:gd name="T19" fmla="*/ 105 h 315"/>
                <a:gd name="T20" fmla="*/ 358 w 407"/>
                <a:gd name="T21" fmla="*/ 112 h 315"/>
                <a:gd name="T22" fmla="*/ 393 w 407"/>
                <a:gd name="T23" fmla="*/ 183 h 315"/>
                <a:gd name="T24" fmla="*/ 393 w 407"/>
                <a:gd name="T25" fmla="*/ 264 h 315"/>
                <a:gd name="T26" fmla="*/ 405 w 407"/>
                <a:gd name="T27" fmla="*/ 355 h 315"/>
                <a:gd name="T28" fmla="*/ 422 w 407"/>
                <a:gd name="T29" fmla="*/ 394 h 315"/>
                <a:gd name="T30" fmla="*/ 494 w 407"/>
                <a:gd name="T31" fmla="*/ 399 h 315"/>
                <a:gd name="T32" fmla="*/ 530 w 407"/>
                <a:gd name="T33" fmla="*/ 394 h 315"/>
                <a:gd name="T34" fmla="*/ 559 w 407"/>
                <a:gd name="T35" fmla="*/ 334 h 315"/>
                <a:gd name="T36" fmla="*/ 634 w 407"/>
                <a:gd name="T37" fmla="*/ 315 h 315"/>
                <a:gd name="T38" fmla="*/ 650 w 407"/>
                <a:gd name="T39" fmla="*/ 325 h 315"/>
                <a:gd name="T40" fmla="*/ 623 w 407"/>
                <a:gd name="T41" fmla="*/ 373 h 315"/>
                <a:gd name="T42" fmla="*/ 606 w 407"/>
                <a:gd name="T43" fmla="*/ 394 h 315"/>
                <a:gd name="T44" fmla="*/ 557 w 407"/>
                <a:gd name="T45" fmla="*/ 420 h 315"/>
                <a:gd name="T46" fmla="*/ 525 w 407"/>
                <a:gd name="T47" fmla="*/ 435 h 315"/>
                <a:gd name="T48" fmla="*/ 494 w 407"/>
                <a:gd name="T49" fmla="*/ 490 h 315"/>
                <a:gd name="T50" fmla="*/ 445 w 407"/>
                <a:gd name="T51" fmla="*/ 463 h 315"/>
                <a:gd name="T52" fmla="*/ 429 w 407"/>
                <a:gd name="T53" fmla="*/ 463 h 315"/>
                <a:gd name="T54" fmla="*/ 388 w 407"/>
                <a:gd name="T55" fmla="*/ 478 h 315"/>
                <a:gd name="T56" fmla="*/ 306 w 407"/>
                <a:gd name="T57" fmla="*/ 440 h 315"/>
                <a:gd name="T58" fmla="*/ 246 w 407"/>
                <a:gd name="T59" fmla="*/ 406 h 315"/>
                <a:gd name="T60" fmla="*/ 194 w 407"/>
                <a:gd name="T61" fmla="*/ 364 h 315"/>
                <a:gd name="T62" fmla="*/ 198 w 407"/>
                <a:gd name="T63" fmla="*/ 333 h 315"/>
                <a:gd name="T64" fmla="*/ 189 w 407"/>
                <a:gd name="T65" fmla="*/ 272 h 315"/>
                <a:gd name="T66" fmla="*/ 164 w 407"/>
                <a:gd name="T67" fmla="*/ 235 h 315"/>
                <a:gd name="T68" fmla="*/ 150 w 407"/>
                <a:gd name="T69" fmla="*/ 213 h 315"/>
                <a:gd name="T70" fmla="*/ 131 w 407"/>
                <a:gd name="T71" fmla="*/ 196 h 315"/>
                <a:gd name="T72" fmla="*/ 113 w 407"/>
                <a:gd name="T73" fmla="*/ 142 h 315"/>
                <a:gd name="T74" fmla="*/ 86 w 407"/>
                <a:gd name="T75" fmla="*/ 99 h 315"/>
                <a:gd name="T76" fmla="*/ 63 w 407"/>
                <a:gd name="T77" fmla="*/ 32 h 315"/>
                <a:gd name="T78" fmla="*/ 36 w 407"/>
                <a:gd name="T79" fmla="*/ 82 h 315"/>
                <a:gd name="T80" fmla="*/ 70 w 407"/>
                <a:gd name="T81" fmla="*/ 148 h 315"/>
                <a:gd name="T82" fmla="*/ 83 w 407"/>
                <a:gd name="T83" fmla="*/ 199 h 315"/>
                <a:gd name="T84" fmla="*/ 108 w 407"/>
                <a:gd name="T85" fmla="*/ 252 h 3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"/>
                <a:gd name="T130" fmla="*/ 0 h 315"/>
                <a:gd name="T131" fmla="*/ 407 w 407"/>
                <a:gd name="T132" fmla="*/ 315 h 31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" h="315">
                  <a:moveTo>
                    <a:pt x="71" y="164"/>
                  </a:moveTo>
                  <a:lnTo>
                    <a:pt x="60" y="169"/>
                  </a:lnTo>
                  <a:lnTo>
                    <a:pt x="51" y="153"/>
                  </a:lnTo>
                  <a:lnTo>
                    <a:pt x="36" y="137"/>
                  </a:lnTo>
                  <a:lnTo>
                    <a:pt x="38" y="124"/>
                  </a:lnTo>
                  <a:lnTo>
                    <a:pt x="33" y="110"/>
                  </a:lnTo>
                  <a:lnTo>
                    <a:pt x="29" y="100"/>
                  </a:lnTo>
                  <a:lnTo>
                    <a:pt x="20" y="100"/>
                  </a:lnTo>
                  <a:lnTo>
                    <a:pt x="13" y="92"/>
                  </a:lnTo>
                  <a:lnTo>
                    <a:pt x="5" y="84"/>
                  </a:lnTo>
                  <a:lnTo>
                    <a:pt x="18" y="86"/>
                  </a:lnTo>
                  <a:lnTo>
                    <a:pt x="20" y="68"/>
                  </a:lnTo>
                  <a:lnTo>
                    <a:pt x="13" y="57"/>
                  </a:lnTo>
                  <a:lnTo>
                    <a:pt x="4" y="46"/>
                  </a:lnTo>
                  <a:lnTo>
                    <a:pt x="2" y="24"/>
                  </a:lnTo>
                  <a:lnTo>
                    <a:pt x="0" y="2"/>
                  </a:lnTo>
                  <a:lnTo>
                    <a:pt x="18" y="1"/>
                  </a:lnTo>
                  <a:lnTo>
                    <a:pt x="35" y="0"/>
                  </a:lnTo>
                  <a:lnTo>
                    <a:pt x="47" y="6"/>
                  </a:lnTo>
                  <a:lnTo>
                    <a:pt x="59" y="11"/>
                  </a:lnTo>
                  <a:lnTo>
                    <a:pt x="71" y="18"/>
                  </a:lnTo>
                  <a:lnTo>
                    <a:pt x="81" y="23"/>
                  </a:lnTo>
                  <a:lnTo>
                    <a:pt x="103" y="23"/>
                  </a:lnTo>
                  <a:lnTo>
                    <a:pt x="124" y="23"/>
                  </a:lnTo>
                  <a:lnTo>
                    <a:pt x="126" y="16"/>
                  </a:lnTo>
                  <a:lnTo>
                    <a:pt x="151" y="16"/>
                  </a:lnTo>
                  <a:lnTo>
                    <a:pt x="164" y="32"/>
                  </a:lnTo>
                  <a:lnTo>
                    <a:pt x="168" y="50"/>
                  </a:lnTo>
                  <a:lnTo>
                    <a:pt x="178" y="56"/>
                  </a:lnTo>
                  <a:lnTo>
                    <a:pt x="186" y="64"/>
                  </a:lnTo>
                  <a:lnTo>
                    <a:pt x="197" y="51"/>
                  </a:lnTo>
                  <a:lnTo>
                    <a:pt x="217" y="53"/>
                  </a:lnTo>
                  <a:lnTo>
                    <a:pt x="224" y="69"/>
                  </a:lnTo>
                  <a:lnTo>
                    <a:pt x="231" y="85"/>
                  </a:lnTo>
                  <a:lnTo>
                    <a:pt x="236" y="106"/>
                  </a:lnTo>
                  <a:lnTo>
                    <a:pt x="246" y="113"/>
                  </a:lnTo>
                  <a:lnTo>
                    <a:pt x="264" y="116"/>
                  </a:lnTo>
                  <a:lnTo>
                    <a:pt x="255" y="140"/>
                  </a:lnTo>
                  <a:lnTo>
                    <a:pt x="246" y="163"/>
                  </a:lnTo>
                  <a:lnTo>
                    <a:pt x="243" y="186"/>
                  </a:lnTo>
                  <a:lnTo>
                    <a:pt x="248" y="203"/>
                  </a:lnTo>
                  <a:lnTo>
                    <a:pt x="254" y="219"/>
                  </a:lnTo>
                  <a:lnTo>
                    <a:pt x="258" y="230"/>
                  </a:lnTo>
                  <a:lnTo>
                    <a:pt x="262" y="241"/>
                  </a:lnTo>
                  <a:lnTo>
                    <a:pt x="264" y="243"/>
                  </a:lnTo>
                  <a:lnTo>
                    <a:pt x="280" y="250"/>
                  </a:lnTo>
                  <a:lnTo>
                    <a:pt x="294" y="249"/>
                  </a:lnTo>
                  <a:lnTo>
                    <a:pt x="310" y="246"/>
                  </a:lnTo>
                  <a:lnTo>
                    <a:pt x="321" y="245"/>
                  </a:lnTo>
                  <a:lnTo>
                    <a:pt x="327" y="247"/>
                  </a:lnTo>
                  <a:lnTo>
                    <a:pt x="332" y="243"/>
                  </a:lnTo>
                  <a:lnTo>
                    <a:pt x="331" y="240"/>
                  </a:lnTo>
                  <a:lnTo>
                    <a:pt x="342" y="226"/>
                  </a:lnTo>
                  <a:lnTo>
                    <a:pt x="350" y="206"/>
                  </a:lnTo>
                  <a:lnTo>
                    <a:pt x="366" y="198"/>
                  </a:lnTo>
                  <a:lnTo>
                    <a:pt x="381" y="195"/>
                  </a:lnTo>
                  <a:lnTo>
                    <a:pt x="396" y="194"/>
                  </a:lnTo>
                  <a:lnTo>
                    <a:pt x="399" y="193"/>
                  </a:lnTo>
                  <a:lnTo>
                    <a:pt x="406" y="198"/>
                  </a:lnTo>
                  <a:lnTo>
                    <a:pt x="407" y="201"/>
                  </a:lnTo>
                  <a:lnTo>
                    <a:pt x="393" y="221"/>
                  </a:lnTo>
                  <a:lnTo>
                    <a:pt x="390" y="229"/>
                  </a:lnTo>
                  <a:lnTo>
                    <a:pt x="390" y="231"/>
                  </a:lnTo>
                  <a:lnTo>
                    <a:pt x="390" y="233"/>
                  </a:lnTo>
                  <a:lnTo>
                    <a:pt x="382" y="249"/>
                  </a:lnTo>
                  <a:lnTo>
                    <a:pt x="380" y="243"/>
                  </a:lnTo>
                  <a:lnTo>
                    <a:pt x="377" y="247"/>
                  </a:lnTo>
                  <a:lnTo>
                    <a:pt x="363" y="259"/>
                  </a:lnTo>
                  <a:lnTo>
                    <a:pt x="349" y="259"/>
                  </a:lnTo>
                  <a:lnTo>
                    <a:pt x="335" y="259"/>
                  </a:lnTo>
                  <a:lnTo>
                    <a:pt x="333" y="268"/>
                  </a:lnTo>
                  <a:lnTo>
                    <a:pt x="329" y="269"/>
                  </a:lnTo>
                  <a:lnTo>
                    <a:pt x="339" y="286"/>
                  </a:lnTo>
                  <a:lnTo>
                    <a:pt x="319" y="289"/>
                  </a:lnTo>
                  <a:lnTo>
                    <a:pt x="310" y="302"/>
                  </a:lnTo>
                  <a:lnTo>
                    <a:pt x="308" y="315"/>
                  </a:lnTo>
                  <a:lnTo>
                    <a:pt x="293" y="300"/>
                  </a:lnTo>
                  <a:lnTo>
                    <a:pt x="279" y="285"/>
                  </a:lnTo>
                  <a:lnTo>
                    <a:pt x="285" y="291"/>
                  </a:lnTo>
                  <a:lnTo>
                    <a:pt x="276" y="285"/>
                  </a:lnTo>
                  <a:lnTo>
                    <a:pt x="269" y="285"/>
                  </a:lnTo>
                  <a:lnTo>
                    <a:pt x="272" y="286"/>
                  </a:lnTo>
                  <a:lnTo>
                    <a:pt x="257" y="291"/>
                  </a:lnTo>
                  <a:lnTo>
                    <a:pt x="242" y="295"/>
                  </a:lnTo>
                  <a:lnTo>
                    <a:pt x="226" y="288"/>
                  </a:lnTo>
                  <a:lnTo>
                    <a:pt x="209" y="279"/>
                  </a:lnTo>
                  <a:lnTo>
                    <a:pt x="191" y="271"/>
                  </a:lnTo>
                  <a:lnTo>
                    <a:pt x="175" y="264"/>
                  </a:lnTo>
                  <a:lnTo>
                    <a:pt x="166" y="256"/>
                  </a:lnTo>
                  <a:lnTo>
                    <a:pt x="154" y="251"/>
                  </a:lnTo>
                  <a:lnTo>
                    <a:pt x="143" y="245"/>
                  </a:lnTo>
                  <a:lnTo>
                    <a:pt x="133" y="235"/>
                  </a:lnTo>
                  <a:lnTo>
                    <a:pt x="122" y="224"/>
                  </a:lnTo>
                  <a:lnTo>
                    <a:pt x="120" y="213"/>
                  </a:lnTo>
                  <a:lnTo>
                    <a:pt x="126" y="209"/>
                  </a:lnTo>
                  <a:lnTo>
                    <a:pt x="124" y="205"/>
                  </a:lnTo>
                  <a:lnTo>
                    <a:pt x="127" y="194"/>
                  </a:lnTo>
                  <a:lnTo>
                    <a:pt x="122" y="180"/>
                  </a:lnTo>
                  <a:lnTo>
                    <a:pt x="118" y="167"/>
                  </a:lnTo>
                  <a:lnTo>
                    <a:pt x="108" y="155"/>
                  </a:lnTo>
                  <a:lnTo>
                    <a:pt x="99" y="142"/>
                  </a:lnTo>
                  <a:lnTo>
                    <a:pt x="103" y="144"/>
                  </a:lnTo>
                  <a:lnTo>
                    <a:pt x="97" y="136"/>
                  </a:lnTo>
                  <a:lnTo>
                    <a:pt x="94" y="132"/>
                  </a:lnTo>
                  <a:lnTo>
                    <a:pt x="95" y="131"/>
                  </a:lnTo>
                  <a:lnTo>
                    <a:pt x="84" y="125"/>
                  </a:lnTo>
                  <a:lnTo>
                    <a:pt x="87" y="122"/>
                  </a:lnTo>
                  <a:lnTo>
                    <a:pt x="81" y="121"/>
                  </a:lnTo>
                  <a:lnTo>
                    <a:pt x="85" y="111"/>
                  </a:lnTo>
                  <a:lnTo>
                    <a:pt x="79" y="104"/>
                  </a:lnTo>
                  <a:lnTo>
                    <a:pt x="71" y="87"/>
                  </a:lnTo>
                  <a:lnTo>
                    <a:pt x="69" y="83"/>
                  </a:lnTo>
                  <a:lnTo>
                    <a:pt x="60" y="76"/>
                  </a:lnTo>
                  <a:lnTo>
                    <a:pt x="54" y="61"/>
                  </a:lnTo>
                  <a:lnTo>
                    <a:pt x="49" y="46"/>
                  </a:lnTo>
                  <a:lnTo>
                    <a:pt x="49" y="24"/>
                  </a:lnTo>
                  <a:lnTo>
                    <a:pt x="39" y="20"/>
                  </a:lnTo>
                  <a:lnTo>
                    <a:pt x="28" y="14"/>
                  </a:lnTo>
                  <a:lnTo>
                    <a:pt x="26" y="32"/>
                  </a:lnTo>
                  <a:lnTo>
                    <a:pt x="23" y="50"/>
                  </a:lnTo>
                  <a:lnTo>
                    <a:pt x="32" y="64"/>
                  </a:lnTo>
                  <a:lnTo>
                    <a:pt x="39" y="79"/>
                  </a:lnTo>
                  <a:lnTo>
                    <a:pt x="44" y="92"/>
                  </a:lnTo>
                  <a:lnTo>
                    <a:pt x="48" y="103"/>
                  </a:lnTo>
                  <a:lnTo>
                    <a:pt x="50" y="101"/>
                  </a:lnTo>
                  <a:lnTo>
                    <a:pt x="52" y="123"/>
                  </a:lnTo>
                  <a:lnTo>
                    <a:pt x="56" y="143"/>
                  </a:lnTo>
                  <a:lnTo>
                    <a:pt x="61" y="146"/>
                  </a:lnTo>
                  <a:lnTo>
                    <a:pt x="67" y="156"/>
                  </a:lnTo>
                  <a:lnTo>
                    <a:pt x="71" y="164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55"/>
          <p:cNvGrpSpPr>
            <a:grpSpLocks noChangeAspect="1"/>
          </p:cNvGrpSpPr>
          <p:nvPr/>
        </p:nvGrpSpPr>
        <p:grpSpPr bwMode="auto">
          <a:xfrm>
            <a:off x="5664200" y="3090863"/>
            <a:ext cx="2757488" cy="3128962"/>
            <a:chOff x="3725" y="1488"/>
            <a:chExt cx="2070" cy="2349"/>
          </a:xfrm>
          <a:solidFill>
            <a:srgbClr val="336600"/>
          </a:solidFill>
        </p:grpSpPr>
        <p:grpSp>
          <p:nvGrpSpPr>
            <p:cNvPr id="16" name="Group 156"/>
            <p:cNvGrpSpPr>
              <a:grpSpLocks noChangeAspect="1"/>
            </p:cNvGrpSpPr>
            <p:nvPr/>
          </p:nvGrpSpPr>
          <p:grpSpPr bwMode="auto">
            <a:xfrm>
              <a:off x="4364" y="2052"/>
              <a:ext cx="1016" cy="865"/>
              <a:chOff x="4364" y="2052"/>
              <a:chExt cx="1016" cy="865"/>
            </a:xfrm>
            <a:grpFill/>
          </p:grpSpPr>
          <p:sp>
            <p:nvSpPr>
              <p:cNvPr id="195" name="Freeform 157"/>
              <p:cNvSpPr>
                <a:spLocks noChangeAspect="1"/>
              </p:cNvSpPr>
              <p:nvPr/>
            </p:nvSpPr>
            <p:spPr bwMode="auto">
              <a:xfrm>
                <a:off x="4737" y="2608"/>
                <a:ext cx="201" cy="192"/>
              </a:xfrm>
              <a:custGeom>
                <a:avLst/>
                <a:gdLst>
                  <a:gd name="T0" fmla="*/ 582 w 154"/>
                  <a:gd name="T1" fmla="*/ 237 h 146"/>
                  <a:gd name="T2" fmla="*/ 531 w 154"/>
                  <a:gd name="T3" fmla="*/ 234 h 146"/>
                  <a:gd name="T4" fmla="*/ 525 w 154"/>
                  <a:gd name="T5" fmla="*/ 234 h 146"/>
                  <a:gd name="T6" fmla="*/ 496 w 154"/>
                  <a:gd name="T7" fmla="*/ 320 h 146"/>
                  <a:gd name="T8" fmla="*/ 504 w 154"/>
                  <a:gd name="T9" fmla="*/ 325 h 146"/>
                  <a:gd name="T10" fmla="*/ 495 w 154"/>
                  <a:gd name="T11" fmla="*/ 360 h 146"/>
                  <a:gd name="T12" fmla="*/ 458 w 154"/>
                  <a:gd name="T13" fmla="*/ 377 h 146"/>
                  <a:gd name="T14" fmla="*/ 428 w 154"/>
                  <a:gd name="T15" fmla="*/ 421 h 146"/>
                  <a:gd name="T16" fmla="*/ 431 w 154"/>
                  <a:gd name="T17" fmla="*/ 454 h 146"/>
                  <a:gd name="T18" fmla="*/ 445 w 154"/>
                  <a:gd name="T19" fmla="*/ 454 h 146"/>
                  <a:gd name="T20" fmla="*/ 428 w 154"/>
                  <a:gd name="T21" fmla="*/ 473 h 146"/>
                  <a:gd name="T22" fmla="*/ 418 w 154"/>
                  <a:gd name="T23" fmla="*/ 496 h 146"/>
                  <a:gd name="T24" fmla="*/ 407 w 154"/>
                  <a:gd name="T25" fmla="*/ 548 h 146"/>
                  <a:gd name="T26" fmla="*/ 325 w 154"/>
                  <a:gd name="T27" fmla="*/ 572 h 146"/>
                  <a:gd name="T28" fmla="*/ 320 w 154"/>
                  <a:gd name="T29" fmla="*/ 539 h 146"/>
                  <a:gd name="T30" fmla="*/ 307 w 154"/>
                  <a:gd name="T31" fmla="*/ 526 h 146"/>
                  <a:gd name="T32" fmla="*/ 264 w 154"/>
                  <a:gd name="T33" fmla="*/ 533 h 146"/>
                  <a:gd name="T34" fmla="*/ 232 w 154"/>
                  <a:gd name="T35" fmla="*/ 512 h 146"/>
                  <a:gd name="T36" fmla="*/ 197 w 154"/>
                  <a:gd name="T37" fmla="*/ 533 h 146"/>
                  <a:gd name="T38" fmla="*/ 166 w 154"/>
                  <a:gd name="T39" fmla="*/ 533 h 146"/>
                  <a:gd name="T40" fmla="*/ 151 w 154"/>
                  <a:gd name="T41" fmla="*/ 496 h 146"/>
                  <a:gd name="T42" fmla="*/ 102 w 154"/>
                  <a:gd name="T43" fmla="*/ 504 h 146"/>
                  <a:gd name="T44" fmla="*/ 111 w 154"/>
                  <a:gd name="T45" fmla="*/ 496 h 146"/>
                  <a:gd name="T46" fmla="*/ 95 w 154"/>
                  <a:gd name="T47" fmla="*/ 504 h 146"/>
                  <a:gd name="T48" fmla="*/ 67 w 154"/>
                  <a:gd name="T49" fmla="*/ 496 h 146"/>
                  <a:gd name="T50" fmla="*/ 57 w 154"/>
                  <a:gd name="T51" fmla="*/ 426 h 146"/>
                  <a:gd name="T52" fmla="*/ 60 w 154"/>
                  <a:gd name="T53" fmla="*/ 373 h 146"/>
                  <a:gd name="T54" fmla="*/ 21 w 154"/>
                  <a:gd name="T55" fmla="*/ 347 h 146"/>
                  <a:gd name="T56" fmla="*/ 27 w 154"/>
                  <a:gd name="T57" fmla="*/ 347 h 146"/>
                  <a:gd name="T58" fmla="*/ 12 w 154"/>
                  <a:gd name="T59" fmla="*/ 312 h 146"/>
                  <a:gd name="T60" fmla="*/ 16 w 154"/>
                  <a:gd name="T61" fmla="*/ 291 h 146"/>
                  <a:gd name="T62" fmla="*/ 0 w 154"/>
                  <a:gd name="T63" fmla="*/ 238 h 146"/>
                  <a:gd name="T64" fmla="*/ 16 w 154"/>
                  <a:gd name="T65" fmla="*/ 201 h 146"/>
                  <a:gd name="T66" fmla="*/ 9 w 154"/>
                  <a:gd name="T67" fmla="*/ 203 h 146"/>
                  <a:gd name="T68" fmla="*/ 38 w 154"/>
                  <a:gd name="T69" fmla="*/ 159 h 146"/>
                  <a:gd name="T70" fmla="*/ 51 w 154"/>
                  <a:gd name="T71" fmla="*/ 201 h 146"/>
                  <a:gd name="T72" fmla="*/ 111 w 154"/>
                  <a:gd name="T73" fmla="*/ 237 h 146"/>
                  <a:gd name="T74" fmla="*/ 188 w 154"/>
                  <a:gd name="T75" fmla="*/ 221 h 146"/>
                  <a:gd name="T76" fmla="*/ 202 w 154"/>
                  <a:gd name="T77" fmla="*/ 188 h 146"/>
                  <a:gd name="T78" fmla="*/ 285 w 154"/>
                  <a:gd name="T79" fmla="*/ 210 h 146"/>
                  <a:gd name="T80" fmla="*/ 330 w 154"/>
                  <a:gd name="T81" fmla="*/ 188 h 146"/>
                  <a:gd name="T82" fmla="*/ 358 w 154"/>
                  <a:gd name="T83" fmla="*/ 130 h 146"/>
                  <a:gd name="T84" fmla="*/ 369 w 154"/>
                  <a:gd name="T85" fmla="*/ 99 h 146"/>
                  <a:gd name="T86" fmla="*/ 381 w 154"/>
                  <a:gd name="T87" fmla="*/ 49 h 146"/>
                  <a:gd name="T88" fmla="*/ 398 w 154"/>
                  <a:gd name="T89" fmla="*/ 0 h 146"/>
                  <a:gd name="T90" fmla="*/ 445 w 154"/>
                  <a:gd name="T91" fmla="*/ 9 h 146"/>
                  <a:gd name="T92" fmla="*/ 496 w 154"/>
                  <a:gd name="T93" fmla="*/ 12 h 146"/>
                  <a:gd name="T94" fmla="*/ 487 w 154"/>
                  <a:gd name="T95" fmla="*/ 21 h 146"/>
                  <a:gd name="T96" fmla="*/ 495 w 154"/>
                  <a:gd name="T97" fmla="*/ 28 h 146"/>
                  <a:gd name="T98" fmla="*/ 504 w 154"/>
                  <a:gd name="T99" fmla="*/ 50 h 146"/>
                  <a:gd name="T100" fmla="*/ 495 w 154"/>
                  <a:gd name="T101" fmla="*/ 50 h 146"/>
                  <a:gd name="T102" fmla="*/ 475 w 154"/>
                  <a:gd name="T103" fmla="*/ 50 h 146"/>
                  <a:gd name="T104" fmla="*/ 486 w 154"/>
                  <a:gd name="T105" fmla="*/ 75 h 146"/>
                  <a:gd name="T106" fmla="*/ 531 w 154"/>
                  <a:gd name="T107" fmla="*/ 145 h 146"/>
                  <a:gd name="T108" fmla="*/ 519 w 154"/>
                  <a:gd name="T109" fmla="*/ 171 h 146"/>
                  <a:gd name="T110" fmla="*/ 548 w 154"/>
                  <a:gd name="T111" fmla="*/ 201 h 146"/>
                  <a:gd name="T112" fmla="*/ 582 w 154"/>
                  <a:gd name="T113" fmla="*/ 237 h 1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4"/>
                  <a:gd name="T172" fmla="*/ 0 h 146"/>
                  <a:gd name="T173" fmla="*/ 154 w 154"/>
                  <a:gd name="T174" fmla="*/ 146 h 1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4" h="146">
                    <a:moveTo>
                      <a:pt x="154" y="60"/>
                    </a:moveTo>
                    <a:lnTo>
                      <a:pt x="140" y="59"/>
                    </a:lnTo>
                    <a:lnTo>
                      <a:pt x="139" y="59"/>
                    </a:lnTo>
                    <a:lnTo>
                      <a:pt x="131" y="81"/>
                    </a:lnTo>
                    <a:lnTo>
                      <a:pt x="133" y="83"/>
                    </a:lnTo>
                    <a:lnTo>
                      <a:pt x="130" y="91"/>
                    </a:lnTo>
                    <a:lnTo>
                      <a:pt x="121" y="96"/>
                    </a:lnTo>
                    <a:lnTo>
                      <a:pt x="113" y="107"/>
                    </a:lnTo>
                    <a:lnTo>
                      <a:pt x="114" y="115"/>
                    </a:lnTo>
                    <a:lnTo>
                      <a:pt x="117" y="115"/>
                    </a:lnTo>
                    <a:lnTo>
                      <a:pt x="113" y="120"/>
                    </a:lnTo>
                    <a:lnTo>
                      <a:pt x="110" y="126"/>
                    </a:lnTo>
                    <a:lnTo>
                      <a:pt x="107" y="139"/>
                    </a:lnTo>
                    <a:lnTo>
                      <a:pt x="86" y="146"/>
                    </a:lnTo>
                    <a:lnTo>
                      <a:pt x="84" y="137"/>
                    </a:lnTo>
                    <a:lnTo>
                      <a:pt x="81" y="134"/>
                    </a:lnTo>
                    <a:lnTo>
                      <a:pt x="70" y="135"/>
                    </a:lnTo>
                    <a:lnTo>
                      <a:pt x="61" y="130"/>
                    </a:lnTo>
                    <a:lnTo>
                      <a:pt x="52" y="135"/>
                    </a:lnTo>
                    <a:lnTo>
                      <a:pt x="44" y="135"/>
                    </a:lnTo>
                    <a:lnTo>
                      <a:pt x="40" y="126"/>
                    </a:lnTo>
                    <a:lnTo>
                      <a:pt x="27" y="128"/>
                    </a:lnTo>
                    <a:lnTo>
                      <a:pt x="29" y="126"/>
                    </a:lnTo>
                    <a:lnTo>
                      <a:pt x="25" y="128"/>
                    </a:lnTo>
                    <a:lnTo>
                      <a:pt x="18" y="126"/>
                    </a:lnTo>
                    <a:lnTo>
                      <a:pt x="15" y="108"/>
                    </a:lnTo>
                    <a:lnTo>
                      <a:pt x="16" y="95"/>
                    </a:lnTo>
                    <a:lnTo>
                      <a:pt x="5" y="88"/>
                    </a:lnTo>
                    <a:lnTo>
                      <a:pt x="7" y="88"/>
                    </a:lnTo>
                    <a:lnTo>
                      <a:pt x="3" y="79"/>
                    </a:lnTo>
                    <a:lnTo>
                      <a:pt x="4" y="74"/>
                    </a:lnTo>
                    <a:lnTo>
                      <a:pt x="0" y="61"/>
                    </a:lnTo>
                    <a:lnTo>
                      <a:pt x="4" y="51"/>
                    </a:lnTo>
                    <a:lnTo>
                      <a:pt x="2" y="52"/>
                    </a:lnTo>
                    <a:lnTo>
                      <a:pt x="10" y="40"/>
                    </a:lnTo>
                    <a:lnTo>
                      <a:pt x="14" y="51"/>
                    </a:lnTo>
                    <a:lnTo>
                      <a:pt x="29" y="60"/>
                    </a:lnTo>
                    <a:lnTo>
                      <a:pt x="49" y="56"/>
                    </a:lnTo>
                    <a:lnTo>
                      <a:pt x="54" y="48"/>
                    </a:lnTo>
                    <a:lnTo>
                      <a:pt x="75" y="54"/>
                    </a:lnTo>
                    <a:lnTo>
                      <a:pt x="87" y="48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1" y="12"/>
                    </a:lnTo>
                    <a:lnTo>
                      <a:pt x="105" y="0"/>
                    </a:lnTo>
                    <a:lnTo>
                      <a:pt x="117" y="2"/>
                    </a:lnTo>
                    <a:lnTo>
                      <a:pt x="131" y="3"/>
                    </a:lnTo>
                    <a:lnTo>
                      <a:pt x="129" y="5"/>
                    </a:lnTo>
                    <a:lnTo>
                      <a:pt x="130" y="7"/>
                    </a:lnTo>
                    <a:lnTo>
                      <a:pt x="133" y="13"/>
                    </a:lnTo>
                    <a:lnTo>
                      <a:pt x="130" y="13"/>
                    </a:lnTo>
                    <a:lnTo>
                      <a:pt x="126" y="13"/>
                    </a:lnTo>
                    <a:lnTo>
                      <a:pt x="128" y="19"/>
                    </a:lnTo>
                    <a:lnTo>
                      <a:pt x="140" y="37"/>
                    </a:lnTo>
                    <a:lnTo>
                      <a:pt x="137" y="43"/>
                    </a:lnTo>
                    <a:lnTo>
                      <a:pt x="145" y="51"/>
                    </a:lnTo>
                    <a:lnTo>
                      <a:pt x="154" y="6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158"/>
              <p:cNvSpPr>
                <a:spLocks noChangeAspect="1"/>
              </p:cNvSpPr>
              <p:nvPr/>
            </p:nvSpPr>
            <p:spPr bwMode="auto">
              <a:xfrm>
                <a:off x="4460" y="2580"/>
                <a:ext cx="219" cy="262"/>
              </a:xfrm>
              <a:custGeom>
                <a:avLst/>
                <a:gdLst>
                  <a:gd name="T0" fmla="*/ 632 w 168"/>
                  <a:gd name="T1" fmla="*/ 618 h 198"/>
                  <a:gd name="T2" fmla="*/ 628 w 168"/>
                  <a:gd name="T3" fmla="*/ 625 h 198"/>
                  <a:gd name="T4" fmla="*/ 618 w 168"/>
                  <a:gd name="T5" fmla="*/ 711 h 198"/>
                  <a:gd name="T6" fmla="*/ 606 w 168"/>
                  <a:gd name="T7" fmla="*/ 803 h 198"/>
                  <a:gd name="T8" fmla="*/ 581 w 168"/>
                  <a:gd name="T9" fmla="*/ 775 h 198"/>
                  <a:gd name="T10" fmla="*/ 575 w 168"/>
                  <a:gd name="T11" fmla="*/ 795 h 198"/>
                  <a:gd name="T12" fmla="*/ 545 w 168"/>
                  <a:gd name="T13" fmla="*/ 779 h 198"/>
                  <a:gd name="T14" fmla="*/ 545 w 168"/>
                  <a:gd name="T15" fmla="*/ 803 h 198"/>
                  <a:gd name="T16" fmla="*/ 488 w 168"/>
                  <a:gd name="T17" fmla="*/ 741 h 198"/>
                  <a:gd name="T18" fmla="*/ 459 w 168"/>
                  <a:gd name="T19" fmla="*/ 704 h 198"/>
                  <a:gd name="T20" fmla="*/ 425 w 168"/>
                  <a:gd name="T21" fmla="*/ 674 h 198"/>
                  <a:gd name="T22" fmla="*/ 392 w 168"/>
                  <a:gd name="T23" fmla="*/ 638 h 198"/>
                  <a:gd name="T24" fmla="*/ 364 w 168"/>
                  <a:gd name="T25" fmla="*/ 601 h 198"/>
                  <a:gd name="T26" fmla="*/ 343 w 168"/>
                  <a:gd name="T27" fmla="*/ 549 h 198"/>
                  <a:gd name="T28" fmla="*/ 315 w 168"/>
                  <a:gd name="T29" fmla="*/ 492 h 198"/>
                  <a:gd name="T30" fmla="*/ 306 w 168"/>
                  <a:gd name="T31" fmla="*/ 475 h 198"/>
                  <a:gd name="T32" fmla="*/ 275 w 168"/>
                  <a:gd name="T33" fmla="*/ 426 h 198"/>
                  <a:gd name="T34" fmla="*/ 246 w 168"/>
                  <a:gd name="T35" fmla="*/ 373 h 198"/>
                  <a:gd name="T36" fmla="*/ 231 w 168"/>
                  <a:gd name="T37" fmla="*/ 324 h 198"/>
                  <a:gd name="T38" fmla="*/ 209 w 168"/>
                  <a:gd name="T39" fmla="*/ 275 h 198"/>
                  <a:gd name="T40" fmla="*/ 162 w 168"/>
                  <a:gd name="T41" fmla="*/ 228 h 198"/>
                  <a:gd name="T42" fmla="*/ 124 w 168"/>
                  <a:gd name="T43" fmla="*/ 172 h 198"/>
                  <a:gd name="T44" fmla="*/ 78 w 168"/>
                  <a:gd name="T45" fmla="*/ 124 h 198"/>
                  <a:gd name="T46" fmla="*/ 38 w 168"/>
                  <a:gd name="T47" fmla="*/ 77 h 198"/>
                  <a:gd name="T48" fmla="*/ 0 w 168"/>
                  <a:gd name="T49" fmla="*/ 0 h 198"/>
                  <a:gd name="T50" fmla="*/ 38 w 168"/>
                  <a:gd name="T51" fmla="*/ 1 h 198"/>
                  <a:gd name="T52" fmla="*/ 85 w 168"/>
                  <a:gd name="T53" fmla="*/ 12 h 198"/>
                  <a:gd name="T54" fmla="*/ 124 w 168"/>
                  <a:gd name="T55" fmla="*/ 21 h 198"/>
                  <a:gd name="T56" fmla="*/ 177 w 168"/>
                  <a:gd name="T57" fmla="*/ 86 h 198"/>
                  <a:gd name="T58" fmla="*/ 184 w 168"/>
                  <a:gd name="T59" fmla="*/ 102 h 198"/>
                  <a:gd name="T60" fmla="*/ 236 w 168"/>
                  <a:gd name="T61" fmla="*/ 151 h 198"/>
                  <a:gd name="T62" fmla="*/ 287 w 168"/>
                  <a:gd name="T63" fmla="*/ 201 h 198"/>
                  <a:gd name="T64" fmla="*/ 332 w 168"/>
                  <a:gd name="T65" fmla="*/ 253 h 198"/>
                  <a:gd name="T66" fmla="*/ 326 w 168"/>
                  <a:gd name="T67" fmla="*/ 228 h 198"/>
                  <a:gd name="T68" fmla="*/ 374 w 168"/>
                  <a:gd name="T69" fmla="*/ 273 h 198"/>
                  <a:gd name="T70" fmla="*/ 409 w 168"/>
                  <a:gd name="T71" fmla="*/ 314 h 198"/>
                  <a:gd name="T72" fmla="*/ 463 w 168"/>
                  <a:gd name="T73" fmla="*/ 352 h 198"/>
                  <a:gd name="T74" fmla="*/ 469 w 168"/>
                  <a:gd name="T75" fmla="*/ 352 h 198"/>
                  <a:gd name="T76" fmla="*/ 504 w 168"/>
                  <a:gd name="T77" fmla="*/ 389 h 198"/>
                  <a:gd name="T78" fmla="*/ 482 w 168"/>
                  <a:gd name="T79" fmla="*/ 406 h 198"/>
                  <a:gd name="T80" fmla="*/ 485 w 168"/>
                  <a:gd name="T81" fmla="*/ 415 h 198"/>
                  <a:gd name="T82" fmla="*/ 482 w 168"/>
                  <a:gd name="T83" fmla="*/ 426 h 198"/>
                  <a:gd name="T84" fmla="*/ 488 w 168"/>
                  <a:gd name="T85" fmla="*/ 451 h 198"/>
                  <a:gd name="T86" fmla="*/ 533 w 168"/>
                  <a:gd name="T87" fmla="*/ 464 h 198"/>
                  <a:gd name="T88" fmla="*/ 542 w 168"/>
                  <a:gd name="T89" fmla="*/ 515 h 198"/>
                  <a:gd name="T90" fmla="*/ 554 w 168"/>
                  <a:gd name="T91" fmla="*/ 531 h 198"/>
                  <a:gd name="T92" fmla="*/ 554 w 168"/>
                  <a:gd name="T93" fmla="*/ 560 h 198"/>
                  <a:gd name="T94" fmla="*/ 604 w 168"/>
                  <a:gd name="T95" fmla="*/ 560 h 198"/>
                  <a:gd name="T96" fmla="*/ 632 w 168"/>
                  <a:gd name="T97" fmla="*/ 618 h 19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8"/>
                  <a:gd name="T148" fmla="*/ 0 h 198"/>
                  <a:gd name="T149" fmla="*/ 168 w 168"/>
                  <a:gd name="T150" fmla="*/ 198 h 19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8" h="198">
                    <a:moveTo>
                      <a:pt x="168" y="153"/>
                    </a:moveTo>
                    <a:lnTo>
                      <a:pt x="167" y="154"/>
                    </a:lnTo>
                    <a:lnTo>
                      <a:pt x="164" y="175"/>
                    </a:lnTo>
                    <a:lnTo>
                      <a:pt x="161" y="198"/>
                    </a:lnTo>
                    <a:lnTo>
                      <a:pt x="154" y="191"/>
                    </a:lnTo>
                    <a:lnTo>
                      <a:pt x="153" y="196"/>
                    </a:lnTo>
                    <a:lnTo>
                      <a:pt x="145" y="192"/>
                    </a:lnTo>
                    <a:lnTo>
                      <a:pt x="145" y="198"/>
                    </a:lnTo>
                    <a:lnTo>
                      <a:pt x="130" y="183"/>
                    </a:lnTo>
                    <a:lnTo>
                      <a:pt x="122" y="174"/>
                    </a:lnTo>
                    <a:lnTo>
                      <a:pt x="113" y="166"/>
                    </a:lnTo>
                    <a:lnTo>
                      <a:pt x="104" y="157"/>
                    </a:lnTo>
                    <a:lnTo>
                      <a:pt x="97" y="148"/>
                    </a:lnTo>
                    <a:lnTo>
                      <a:pt x="91" y="135"/>
                    </a:lnTo>
                    <a:lnTo>
                      <a:pt x="84" y="121"/>
                    </a:lnTo>
                    <a:lnTo>
                      <a:pt x="81" y="117"/>
                    </a:lnTo>
                    <a:lnTo>
                      <a:pt x="73" y="105"/>
                    </a:lnTo>
                    <a:lnTo>
                      <a:pt x="65" y="92"/>
                    </a:lnTo>
                    <a:lnTo>
                      <a:pt x="61" y="80"/>
                    </a:lnTo>
                    <a:lnTo>
                      <a:pt x="55" y="68"/>
                    </a:lnTo>
                    <a:lnTo>
                      <a:pt x="43" y="56"/>
                    </a:lnTo>
                    <a:lnTo>
                      <a:pt x="33" y="42"/>
                    </a:lnTo>
                    <a:lnTo>
                      <a:pt x="21" y="31"/>
                    </a:lnTo>
                    <a:lnTo>
                      <a:pt x="10" y="19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22" y="3"/>
                    </a:lnTo>
                    <a:lnTo>
                      <a:pt x="33" y="5"/>
                    </a:lnTo>
                    <a:lnTo>
                      <a:pt x="47" y="21"/>
                    </a:lnTo>
                    <a:lnTo>
                      <a:pt x="49" y="25"/>
                    </a:lnTo>
                    <a:lnTo>
                      <a:pt x="63" y="37"/>
                    </a:lnTo>
                    <a:lnTo>
                      <a:pt x="77" y="50"/>
                    </a:lnTo>
                    <a:lnTo>
                      <a:pt x="88" y="62"/>
                    </a:lnTo>
                    <a:lnTo>
                      <a:pt x="87" y="56"/>
                    </a:lnTo>
                    <a:lnTo>
                      <a:pt x="100" y="67"/>
                    </a:lnTo>
                    <a:lnTo>
                      <a:pt x="109" y="77"/>
                    </a:lnTo>
                    <a:lnTo>
                      <a:pt x="123" y="87"/>
                    </a:lnTo>
                    <a:lnTo>
                      <a:pt x="125" y="87"/>
                    </a:lnTo>
                    <a:lnTo>
                      <a:pt x="134" y="96"/>
                    </a:lnTo>
                    <a:lnTo>
                      <a:pt x="128" y="100"/>
                    </a:lnTo>
                    <a:lnTo>
                      <a:pt x="129" y="102"/>
                    </a:lnTo>
                    <a:lnTo>
                      <a:pt x="128" y="105"/>
                    </a:lnTo>
                    <a:lnTo>
                      <a:pt x="130" y="111"/>
                    </a:lnTo>
                    <a:lnTo>
                      <a:pt x="142" y="114"/>
                    </a:lnTo>
                    <a:lnTo>
                      <a:pt x="144" y="127"/>
                    </a:lnTo>
                    <a:lnTo>
                      <a:pt x="147" y="131"/>
                    </a:lnTo>
                    <a:lnTo>
                      <a:pt x="147" y="138"/>
                    </a:lnTo>
                    <a:lnTo>
                      <a:pt x="160" y="138"/>
                    </a:lnTo>
                    <a:lnTo>
                      <a:pt x="168" y="15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159"/>
              <p:cNvSpPr>
                <a:spLocks noChangeAspect="1"/>
              </p:cNvSpPr>
              <p:nvPr/>
            </p:nvSpPr>
            <p:spPr bwMode="auto">
              <a:xfrm>
                <a:off x="5182" y="2717"/>
                <a:ext cx="198" cy="200"/>
              </a:xfrm>
              <a:custGeom>
                <a:avLst/>
                <a:gdLst>
                  <a:gd name="T0" fmla="*/ 447 w 151"/>
                  <a:gd name="T1" fmla="*/ 504 h 152"/>
                  <a:gd name="T2" fmla="*/ 441 w 151"/>
                  <a:gd name="T3" fmla="*/ 538 h 152"/>
                  <a:gd name="T4" fmla="*/ 458 w 151"/>
                  <a:gd name="T5" fmla="*/ 528 h 152"/>
                  <a:gd name="T6" fmla="*/ 509 w 151"/>
                  <a:gd name="T7" fmla="*/ 521 h 152"/>
                  <a:gd name="T8" fmla="*/ 523 w 151"/>
                  <a:gd name="T9" fmla="*/ 561 h 152"/>
                  <a:gd name="T10" fmla="*/ 559 w 151"/>
                  <a:gd name="T11" fmla="*/ 599 h 152"/>
                  <a:gd name="T12" fmla="*/ 563 w 151"/>
                  <a:gd name="T13" fmla="*/ 541 h 152"/>
                  <a:gd name="T14" fmla="*/ 564 w 151"/>
                  <a:gd name="T15" fmla="*/ 488 h 152"/>
                  <a:gd name="T16" fmla="*/ 570 w 151"/>
                  <a:gd name="T17" fmla="*/ 434 h 152"/>
                  <a:gd name="T18" fmla="*/ 578 w 151"/>
                  <a:gd name="T19" fmla="*/ 378 h 152"/>
                  <a:gd name="T20" fmla="*/ 581 w 151"/>
                  <a:gd name="T21" fmla="*/ 322 h 152"/>
                  <a:gd name="T22" fmla="*/ 581 w 151"/>
                  <a:gd name="T23" fmla="*/ 264 h 152"/>
                  <a:gd name="T24" fmla="*/ 586 w 151"/>
                  <a:gd name="T25" fmla="*/ 209 h 152"/>
                  <a:gd name="T26" fmla="*/ 586 w 151"/>
                  <a:gd name="T27" fmla="*/ 150 h 152"/>
                  <a:gd name="T28" fmla="*/ 543 w 151"/>
                  <a:gd name="T29" fmla="*/ 142 h 152"/>
                  <a:gd name="T30" fmla="*/ 473 w 151"/>
                  <a:gd name="T31" fmla="*/ 108 h 152"/>
                  <a:gd name="T32" fmla="*/ 399 w 151"/>
                  <a:gd name="T33" fmla="*/ 75 h 152"/>
                  <a:gd name="T34" fmla="*/ 361 w 151"/>
                  <a:gd name="T35" fmla="*/ 108 h 152"/>
                  <a:gd name="T36" fmla="*/ 303 w 151"/>
                  <a:gd name="T37" fmla="*/ 142 h 152"/>
                  <a:gd name="T38" fmla="*/ 239 w 151"/>
                  <a:gd name="T39" fmla="*/ 203 h 152"/>
                  <a:gd name="T40" fmla="*/ 216 w 151"/>
                  <a:gd name="T41" fmla="*/ 179 h 152"/>
                  <a:gd name="T42" fmla="*/ 195 w 151"/>
                  <a:gd name="T43" fmla="*/ 150 h 152"/>
                  <a:gd name="T44" fmla="*/ 189 w 151"/>
                  <a:gd name="T45" fmla="*/ 161 h 152"/>
                  <a:gd name="T46" fmla="*/ 178 w 151"/>
                  <a:gd name="T47" fmla="*/ 87 h 152"/>
                  <a:gd name="T48" fmla="*/ 178 w 151"/>
                  <a:gd name="T49" fmla="*/ 50 h 152"/>
                  <a:gd name="T50" fmla="*/ 172 w 151"/>
                  <a:gd name="T51" fmla="*/ 24 h 152"/>
                  <a:gd name="T52" fmla="*/ 115 w 151"/>
                  <a:gd name="T53" fmla="*/ 16 h 152"/>
                  <a:gd name="T54" fmla="*/ 64 w 151"/>
                  <a:gd name="T55" fmla="*/ 0 h 152"/>
                  <a:gd name="T56" fmla="*/ 9 w 151"/>
                  <a:gd name="T57" fmla="*/ 38 h 152"/>
                  <a:gd name="T58" fmla="*/ 0 w 151"/>
                  <a:gd name="T59" fmla="*/ 75 h 152"/>
                  <a:gd name="T60" fmla="*/ 49 w 151"/>
                  <a:gd name="T61" fmla="*/ 87 h 152"/>
                  <a:gd name="T62" fmla="*/ 73 w 151"/>
                  <a:gd name="T63" fmla="*/ 130 h 152"/>
                  <a:gd name="T64" fmla="*/ 115 w 151"/>
                  <a:gd name="T65" fmla="*/ 125 h 152"/>
                  <a:gd name="T66" fmla="*/ 161 w 151"/>
                  <a:gd name="T67" fmla="*/ 125 h 152"/>
                  <a:gd name="T68" fmla="*/ 160 w 151"/>
                  <a:gd name="T69" fmla="*/ 138 h 152"/>
                  <a:gd name="T70" fmla="*/ 153 w 151"/>
                  <a:gd name="T71" fmla="*/ 146 h 152"/>
                  <a:gd name="T72" fmla="*/ 149 w 151"/>
                  <a:gd name="T73" fmla="*/ 150 h 152"/>
                  <a:gd name="T74" fmla="*/ 126 w 151"/>
                  <a:gd name="T75" fmla="*/ 146 h 152"/>
                  <a:gd name="T76" fmla="*/ 73 w 151"/>
                  <a:gd name="T77" fmla="*/ 161 h 152"/>
                  <a:gd name="T78" fmla="*/ 50 w 151"/>
                  <a:gd name="T79" fmla="*/ 171 h 152"/>
                  <a:gd name="T80" fmla="*/ 104 w 151"/>
                  <a:gd name="T81" fmla="*/ 216 h 152"/>
                  <a:gd name="T82" fmla="*/ 96 w 151"/>
                  <a:gd name="T83" fmla="*/ 247 h 152"/>
                  <a:gd name="T84" fmla="*/ 123 w 151"/>
                  <a:gd name="T85" fmla="*/ 247 h 152"/>
                  <a:gd name="T86" fmla="*/ 161 w 151"/>
                  <a:gd name="T87" fmla="*/ 187 h 152"/>
                  <a:gd name="T88" fmla="*/ 151 w 151"/>
                  <a:gd name="T89" fmla="*/ 225 h 152"/>
                  <a:gd name="T90" fmla="*/ 203 w 151"/>
                  <a:gd name="T91" fmla="*/ 246 h 152"/>
                  <a:gd name="T92" fmla="*/ 216 w 151"/>
                  <a:gd name="T93" fmla="*/ 246 h 152"/>
                  <a:gd name="T94" fmla="*/ 211 w 151"/>
                  <a:gd name="T95" fmla="*/ 264 h 152"/>
                  <a:gd name="T96" fmla="*/ 260 w 151"/>
                  <a:gd name="T97" fmla="*/ 279 h 152"/>
                  <a:gd name="T98" fmla="*/ 298 w 151"/>
                  <a:gd name="T99" fmla="*/ 296 h 152"/>
                  <a:gd name="T100" fmla="*/ 346 w 151"/>
                  <a:gd name="T101" fmla="*/ 314 h 152"/>
                  <a:gd name="T102" fmla="*/ 388 w 151"/>
                  <a:gd name="T103" fmla="*/ 333 h 152"/>
                  <a:gd name="T104" fmla="*/ 410 w 151"/>
                  <a:gd name="T105" fmla="*/ 367 h 152"/>
                  <a:gd name="T106" fmla="*/ 441 w 151"/>
                  <a:gd name="T107" fmla="*/ 439 h 152"/>
                  <a:gd name="T108" fmla="*/ 458 w 151"/>
                  <a:gd name="T109" fmla="*/ 454 h 152"/>
                  <a:gd name="T110" fmla="*/ 426 w 151"/>
                  <a:gd name="T111" fmla="*/ 454 h 152"/>
                  <a:gd name="T112" fmla="*/ 463 w 151"/>
                  <a:gd name="T113" fmla="*/ 471 h 152"/>
                  <a:gd name="T114" fmla="*/ 430 w 151"/>
                  <a:gd name="T115" fmla="*/ 471 h 152"/>
                  <a:gd name="T116" fmla="*/ 441 w 151"/>
                  <a:gd name="T117" fmla="*/ 492 h 152"/>
                  <a:gd name="T118" fmla="*/ 401 w 151"/>
                  <a:gd name="T119" fmla="*/ 488 h 152"/>
                  <a:gd name="T120" fmla="*/ 363 w 151"/>
                  <a:gd name="T121" fmla="*/ 550 h 152"/>
                  <a:gd name="T122" fmla="*/ 420 w 151"/>
                  <a:gd name="T123" fmla="*/ 538 h 152"/>
                  <a:gd name="T124" fmla="*/ 447 w 151"/>
                  <a:gd name="T125" fmla="*/ 504 h 1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1"/>
                  <a:gd name="T190" fmla="*/ 0 h 152"/>
                  <a:gd name="T191" fmla="*/ 151 w 151"/>
                  <a:gd name="T192" fmla="*/ 152 h 1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1" h="152">
                    <a:moveTo>
                      <a:pt x="115" y="128"/>
                    </a:moveTo>
                    <a:lnTo>
                      <a:pt x="114" y="136"/>
                    </a:lnTo>
                    <a:lnTo>
                      <a:pt x="118" y="134"/>
                    </a:lnTo>
                    <a:lnTo>
                      <a:pt x="131" y="132"/>
                    </a:lnTo>
                    <a:lnTo>
                      <a:pt x="135" y="142"/>
                    </a:lnTo>
                    <a:lnTo>
                      <a:pt x="144" y="152"/>
                    </a:lnTo>
                    <a:lnTo>
                      <a:pt x="145" y="137"/>
                    </a:lnTo>
                    <a:lnTo>
                      <a:pt x="146" y="124"/>
                    </a:lnTo>
                    <a:lnTo>
                      <a:pt x="147" y="110"/>
                    </a:lnTo>
                    <a:lnTo>
                      <a:pt x="149" y="96"/>
                    </a:lnTo>
                    <a:lnTo>
                      <a:pt x="150" y="81"/>
                    </a:lnTo>
                    <a:lnTo>
                      <a:pt x="150" y="67"/>
                    </a:lnTo>
                    <a:lnTo>
                      <a:pt x="151" y="53"/>
                    </a:lnTo>
                    <a:lnTo>
                      <a:pt x="151" y="38"/>
                    </a:lnTo>
                    <a:lnTo>
                      <a:pt x="140" y="36"/>
                    </a:lnTo>
                    <a:lnTo>
                      <a:pt x="122" y="27"/>
                    </a:lnTo>
                    <a:lnTo>
                      <a:pt x="103" y="19"/>
                    </a:lnTo>
                    <a:lnTo>
                      <a:pt x="93" y="27"/>
                    </a:lnTo>
                    <a:lnTo>
                      <a:pt x="78" y="36"/>
                    </a:lnTo>
                    <a:lnTo>
                      <a:pt x="62" y="52"/>
                    </a:lnTo>
                    <a:lnTo>
                      <a:pt x="56" y="45"/>
                    </a:lnTo>
                    <a:lnTo>
                      <a:pt x="50" y="38"/>
                    </a:lnTo>
                    <a:lnTo>
                      <a:pt x="49" y="41"/>
                    </a:lnTo>
                    <a:lnTo>
                      <a:pt x="46" y="22"/>
                    </a:lnTo>
                    <a:lnTo>
                      <a:pt x="46" y="13"/>
                    </a:lnTo>
                    <a:lnTo>
                      <a:pt x="44" y="6"/>
                    </a:lnTo>
                    <a:lnTo>
                      <a:pt x="30" y="4"/>
                    </a:lnTo>
                    <a:lnTo>
                      <a:pt x="16" y="0"/>
                    </a:lnTo>
                    <a:lnTo>
                      <a:pt x="2" y="10"/>
                    </a:lnTo>
                    <a:lnTo>
                      <a:pt x="0" y="19"/>
                    </a:lnTo>
                    <a:lnTo>
                      <a:pt x="12" y="22"/>
                    </a:lnTo>
                    <a:lnTo>
                      <a:pt x="19" y="33"/>
                    </a:lnTo>
                    <a:lnTo>
                      <a:pt x="30" y="32"/>
                    </a:lnTo>
                    <a:lnTo>
                      <a:pt x="42" y="32"/>
                    </a:lnTo>
                    <a:lnTo>
                      <a:pt x="41" y="35"/>
                    </a:lnTo>
                    <a:lnTo>
                      <a:pt x="40" y="37"/>
                    </a:lnTo>
                    <a:lnTo>
                      <a:pt x="38" y="38"/>
                    </a:lnTo>
                    <a:lnTo>
                      <a:pt x="33" y="37"/>
                    </a:lnTo>
                    <a:lnTo>
                      <a:pt x="19" y="41"/>
                    </a:lnTo>
                    <a:lnTo>
                      <a:pt x="13" y="43"/>
                    </a:lnTo>
                    <a:lnTo>
                      <a:pt x="27" y="55"/>
                    </a:lnTo>
                    <a:lnTo>
                      <a:pt x="25" y="63"/>
                    </a:lnTo>
                    <a:lnTo>
                      <a:pt x="32" y="63"/>
                    </a:lnTo>
                    <a:lnTo>
                      <a:pt x="42" y="47"/>
                    </a:lnTo>
                    <a:lnTo>
                      <a:pt x="39" y="57"/>
                    </a:lnTo>
                    <a:lnTo>
                      <a:pt x="53" y="62"/>
                    </a:lnTo>
                    <a:lnTo>
                      <a:pt x="56" y="62"/>
                    </a:lnTo>
                    <a:lnTo>
                      <a:pt x="55" y="67"/>
                    </a:lnTo>
                    <a:lnTo>
                      <a:pt x="67" y="71"/>
                    </a:lnTo>
                    <a:lnTo>
                      <a:pt x="77" y="75"/>
                    </a:lnTo>
                    <a:lnTo>
                      <a:pt x="89" y="80"/>
                    </a:lnTo>
                    <a:lnTo>
                      <a:pt x="100" y="84"/>
                    </a:lnTo>
                    <a:lnTo>
                      <a:pt x="106" y="93"/>
                    </a:lnTo>
                    <a:lnTo>
                      <a:pt x="114" y="112"/>
                    </a:lnTo>
                    <a:lnTo>
                      <a:pt x="118" y="115"/>
                    </a:lnTo>
                    <a:lnTo>
                      <a:pt x="110" y="115"/>
                    </a:lnTo>
                    <a:lnTo>
                      <a:pt x="119" y="119"/>
                    </a:lnTo>
                    <a:lnTo>
                      <a:pt x="111" y="119"/>
                    </a:lnTo>
                    <a:lnTo>
                      <a:pt x="114" y="125"/>
                    </a:lnTo>
                    <a:lnTo>
                      <a:pt x="104" y="124"/>
                    </a:lnTo>
                    <a:lnTo>
                      <a:pt x="94" y="140"/>
                    </a:lnTo>
                    <a:lnTo>
                      <a:pt x="108" y="136"/>
                    </a:lnTo>
                    <a:lnTo>
                      <a:pt x="115" y="12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160"/>
              <p:cNvSpPr>
                <a:spLocks noChangeAspect="1"/>
              </p:cNvSpPr>
              <p:nvPr/>
            </p:nvSpPr>
            <p:spPr bwMode="auto">
              <a:xfrm>
                <a:off x="4935" y="2670"/>
                <a:ext cx="128" cy="168"/>
              </a:xfrm>
              <a:custGeom>
                <a:avLst/>
                <a:gdLst>
                  <a:gd name="T0" fmla="*/ 372 w 98"/>
                  <a:gd name="T1" fmla="*/ 12 h 127"/>
                  <a:gd name="T2" fmla="*/ 358 w 98"/>
                  <a:gd name="T3" fmla="*/ 0 h 127"/>
                  <a:gd name="T4" fmla="*/ 300 w 98"/>
                  <a:gd name="T5" fmla="*/ 58 h 127"/>
                  <a:gd name="T6" fmla="*/ 227 w 98"/>
                  <a:gd name="T7" fmla="*/ 49 h 127"/>
                  <a:gd name="T8" fmla="*/ 152 w 98"/>
                  <a:gd name="T9" fmla="*/ 37 h 127"/>
                  <a:gd name="T10" fmla="*/ 116 w 98"/>
                  <a:gd name="T11" fmla="*/ 34 h 127"/>
                  <a:gd name="T12" fmla="*/ 89 w 98"/>
                  <a:gd name="T13" fmla="*/ 60 h 127"/>
                  <a:gd name="T14" fmla="*/ 78 w 98"/>
                  <a:gd name="T15" fmla="*/ 58 h 127"/>
                  <a:gd name="T16" fmla="*/ 52 w 98"/>
                  <a:gd name="T17" fmla="*/ 115 h 127"/>
                  <a:gd name="T18" fmla="*/ 57 w 98"/>
                  <a:gd name="T19" fmla="*/ 179 h 127"/>
                  <a:gd name="T20" fmla="*/ 52 w 98"/>
                  <a:gd name="T21" fmla="*/ 172 h 127"/>
                  <a:gd name="T22" fmla="*/ 27 w 98"/>
                  <a:gd name="T23" fmla="*/ 237 h 127"/>
                  <a:gd name="T24" fmla="*/ 0 w 98"/>
                  <a:gd name="T25" fmla="*/ 303 h 127"/>
                  <a:gd name="T26" fmla="*/ 1 w 98"/>
                  <a:gd name="T27" fmla="*/ 368 h 127"/>
                  <a:gd name="T28" fmla="*/ 29 w 98"/>
                  <a:gd name="T29" fmla="*/ 373 h 127"/>
                  <a:gd name="T30" fmla="*/ 29 w 98"/>
                  <a:gd name="T31" fmla="*/ 425 h 127"/>
                  <a:gd name="T32" fmla="*/ 27 w 98"/>
                  <a:gd name="T33" fmla="*/ 474 h 127"/>
                  <a:gd name="T34" fmla="*/ 29 w 98"/>
                  <a:gd name="T35" fmla="*/ 515 h 127"/>
                  <a:gd name="T36" fmla="*/ 85 w 98"/>
                  <a:gd name="T37" fmla="*/ 504 h 127"/>
                  <a:gd name="T38" fmla="*/ 78 w 98"/>
                  <a:gd name="T39" fmla="*/ 423 h 127"/>
                  <a:gd name="T40" fmla="*/ 78 w 98"/>
                  <a:gd name="T41" fmla="*/ 337 h 127"/>
                  <a:gd name="T42" fmla="*/ 116 w 98"/>
                  <a:gd name="T43" fmla="*/ 303 h 127"/>
                  <a:gd name="T44" fmla="*/ 123 w 98"/>
                  <a:gd name="T45" fmla="*/ 351 h 127"/>
                  <a:gd name="T46" fmla="*/ 124 w 98"/>
                  <a:gd name="T47" fmla="*/ 378 h 127"/>
                  <a:gd name="T48" fmla="*/ 152 w 98"/>
                  <a:gd name="T49" fmla="*/ 417 h 127"/>
                  <a:gd name="T50" fmla="*/ 161 w 98"/>
                  <a:gd name="T51" fmla="*/ 464 h 127"/>
                  <a:gd name="T52" fmla="*/ 178 w 98"/>
                  <a:gd name="T53" fmla="*/ 446 h 127"/>
                  <a:gd name="T54" fmla="*/ 217 w 98"/>
                  <a:gd name="T55" fmla="*/ 425 h 127"/>
                  <a:gd name="T56" fmla="*/ 232 w 98"/>
                  <a:gd name="T57" fmla="*/ 417 h 127"/>
                  <a:gd name="T58" fmla="*/ 196 w 98"/>
                  <a:gd name="T59" fmla="*/ 353 h 127"/>
                  <a:gd name="T60" fmla="*/ 201 w 98"/>
                  <a:gd name="T61" fmla="*/ 340 h 127"/>
                  <a:gd name="T62" fmla="*/ 174 w 98"/>
                  <a:gd name="T63" fmla="*/ 292 h 127"/>
                  <a:gd name="T64" fmla="*/ 145 w 98"/>
                  <a:gd name="T65" fmla="*/ 243 h 127"/>
                  <a:gd name="T66" fmla="*/ 172 w 98"/>
                  <a:gd name="T67" fmla="*/ 249 h 127"/>
                  <a:gd name="T68" fmla="*/ 210 w 98"/>
                  <a:gd name="T69" fmla="*/ 216 h 127"/>
                  <a:gd name="T70" fmla="*/ 249 w 98"/>
                  <a:gd name="T71" fmla="*/ 179 h 127"/>
                  <a:gd name="T72" fmla="*/ 264 w 98"/>
                  <a:gd name="T73" fmla="*/ 184 h 127"/>
                  <a:gd name="T74" fmla="*/ 256 w 98"/>
                  <a:gd name="T75" fmla="*/ 159 h 127"/>
                  <a:gd name="T76" fmla="*/ 235 w 98"/>
                  <a:gd name="T77" fmla="*/ 164 h 127"/>
                  <a:gd name="T78" fmla="*/ 166 w 98"/>
                  <a:gd name="T79" fmla="*/ 179 h 127"/>
                  <a:gd name="T80" fmla="*/ 116 w 98"/>
                  <a:gd name="T81" fmla="*/ 216 h 127"/>
                  <a:gd name="T82" fmla="*/ 73 w 98"/>
                  <a:gd name="T83" fmla="*/ 142 h 127"/>
                  <a:gd name="T84" fmla="*/ 89 w 98"/>
                  <a:gd name="T85" fmla="*/ 79 h 127"/>
                  <a:gd name="T86" fmla="*/ 174 w 98"/>
                  <a:gd name="T87" fmla="*/ 87 h 127"/>
                  <a:gd name="T88" fmla="*/ 256 w 98"/>
                  <a:gd name="T89" fmla="*/ 93 h 127"/>
                  <a:gd name="T90" fmla="*/ 340 w 98"/>
                  <a:gd name="T91" fmla="*/ 77 h 127"/>
                  <a:gd name="T92" fmla="*/ 372 w 98"/>
                  <a:gd name="T93" fmla="*/ 12 h 1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8"/>
                  <a:gd name="T142" fmla="*/ 0 h 127"/>
                  <a:gd name="T143" fmla="*/ 98 w 98"/>
                  <a:gd name="T144" fmla="*/ 127 h 1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8" h="127">
                    <a:moveTo>
                      <a:pt x="98" y="3"/>
                    </a:moveTo>
                    <a:lnTo>
                      <a:pt x="94" y="0"/>
                    </a:lnTo>
                    <a:lnTo>
                      <a:pt x="79" y="14"/>
                    </a:lnTo>
                    <a:lnTo>
                      <a:pt x="60" y="12"/>
                    </a:lnTo>
                    <a:lnTo>
                      <a:pt x="40" y="9"/>
                    </a:lnTo>
                    <a:lnTo>
                      <a:pt x="31" y="8"/>
                    </a:lnTo>
                    <a:lnTo>
                      <a:pt x="24" y="15"/>
                    </a:lnTo>
                    <a:lnTo>
                      <a:pt x="21" y="14"/>
                    </a:lnTo>
                    <a:lnTo>
                      <a:pt x="14" y="29"/>
                    </a:lnTo>
                    <a:lnTo>
                      <a:pt x="15" y="44"/>
                    </a:lnTo>
                    <a:lnTo>
                      <a:pt x="14" y="42"/>
                    </a:lnTo>
                    <a:lnTo>
                      <a:pt x="7" y="58"/>
                    </a:lnTo>
                    <a:lnTo>
                      <a:pt x="0" y="75"/>
                    </a:lnTo>
                    <a:lnTo>
                      <a:pt x="1" y="91"/>
                    </a:lnTo>
                    <a:lnTo>
                      <a:pt x="8" y="92"/>
                    </a:lnTo>
                    <a:lnTo>
                      <a:pt x="8" y="105"/>
                    </a:lnTo>
                    <a:lnTo>
                      <a:pt x="7" y="117"/>
                    </a:lnTo>
                    <a:lnTo>
                      <a:pt x="8" y="127"/>
                    </a:lnTo>
                    <a:lnTo>
                      <a:pt x="22" y="125"/>
                    </a:lnTo>
                    <a:lnTo>
                      <a:pt x="21" y="104"/>
                    </a:lnTo>
                    <a:lnTo>
                      <a:pt x="21" y="83"/>
                    </a:lnTo>
                    <a:lnTo>
                      <a:pt x="31" y="75"/>
                    </a:lnTo>
                    <a:lnTo>
                      <a:pt x="32" y="86"/>
                    </a:lnTo>
                    <a:lnTo>
                      <a:pt x="33" y="93"/>
                    </a:lnTo>
                    <a:lnTo>
                      <a:pt x="40" y="103"/>
                    </a:lnTo>
                    <a:lnTo>
                      <a:pt x="42" y="114"/>
                    </a:lnTo>
                    <a:lnTo>
                      <a:pt x="47" y="110"/>
                    </a:lnTo>
                    <a:lnTo>
                      <a:pt x="57" y="105"/>
                    </a:lnTo>
                    <a:lnTo>
                      <a:pt x="61" y="103"/>
                    </a:lnTo>
                    <a:lnTo>
                      <a:pt x="51" y="88"/>
                    </a:lnTo>
                    <a:lnTo>
                      <a:pt x="53" y="84"/>
                    </a:lnTo>
                    <a:lnTo>
                      <a:pt x="46" y="72"/>
                    </a:lnTo>
                    <a:lnTo>
                      <a:pt x="38" y="60"/>
                    </a:lnTo>
                    <a:lnTo>
                      <a:pt x="45" y="61"/>
                    </a:lnTo>
                    <a:lnTo>
                      <a:pt x="55" y="53"/>
                    </a:lnTo>
                    <a:lnTo>
                      <a:pt x="66" y="44"/>
                    </a:lnTo>
                    <a:lnTo>
                      <a:pt x="70" y="45"/>
                    </a:lnTo>
                    <a:lnTo>
                      <a:pt x="67" y="39"/>
                    </a:lnTo>
                    <a:lnTo>
                      <a:pt x="62" y="41"/>
                    </a:lnTo>
                    <a:lnTo>
                      <a:pt x="44" y="44"/>
                    </a:lnTo>
                    <a:lnTo>
                      <a:pt x="31" y="53"/>
                    </a:lnTo>
                    <a:lnTo>
                      <a:pt x="19" y="35"/>
                    </a:lnTo>
                    <a:lnTo>
                      <a:pt x="24" y="20"/>
                    </a:lnTo>
                    <a:lnTo>
                      <a:pt x="46" y="22"/>
                    </a:lnTo>
                    <a:lnTo>
                      <a:pt x="67" y="23"/>
                    </a:lnTo>
                    <a:lnTo>
                      <a:pt x="89" y="19"/>
                    </a:lnTo>
                    <a:lnTo>
                      <a:pt x="98" y="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161"/>
              <p:cNvSpPr>
                <a:spLocks noChangeAspect="1"/>
              </p:cNvSpPr>
              <p:nvPr/>
            </p:nvSpPr>
            <p:spPr bwMode="auto">
              <a:xfrm>
                <a:off x="4661" y="2845"/>
                <a:ext cx="181" cy="65"/>
              </a:xfrm>
              <a:custGeom>
                <a:avLst/>
                <a:gdLst>
                  <a:gd name="T0" fmla="*/ 507 w 140"/>
                  <a:gd name="T1" fmla="*/ 200 h 49"/>
                  <a:gd name="T2" fmla="*/ 496 w 140"/>
                  <a:gd name="T3" fmla="*/ 188 h 49"/>
                  <a:gd name="T4" fmla="*/ 503 w 140"/>
                  <a:gd name="T5" fmla="*/ 135 h 49"/>
                  <a:gd name="T6" fmla="*/ 458 w 140"/>
                  <a:gd name="T7" fmla="*/ 127 h 49"/>
                  <a:gd name="T8" fmla="*/ 420 w 140"/>
                  <a:gd name="T9" fmla="*/ 123 h 49"/>
                  <a:gd name="T10" fmla="*/ 405 w 140"/>
                  <a:gd name="T11" fmla="*/ 77 h 49"/>
                  <a:gd name="T12" fmla="*/ 335 w 140"/>
                  <a:gd name="T13" fmla="*/ 54 h 49"/>
                  <a:gd name="T14" fmla="*/ 310 w 140"/>
                  <a:gd name="T15" fmla="*/ 36 h 49"/>
                  <a:gd name="T16" fmla="*/ 287 w 140"/>
                  <a:gd name="T17" fmla="*/ 65 h 49"/>
                  <a:gd name="T18" fmla="*/ 242 w 140"/>
                  <a:gd name="T19" fmla="*/ 65 h 49"/>
                  <a:gd name="T20" fmla="*/ 199 w 140"/>
                  <a:gd name="T21" fmla="*/ 65 h 49"/>
                  <a:gd name="T22" fmla="*/ 176 w 140"/>
                  <a:gd name="T23" fmla="*/ 37 h 49"/>
                  <a:gd name="T24" fmla="*/ 115 w 140"/>
                  <a:gd name="T25" fmla="*/ 1 h 49"/>
                  <a:gd name="T26" fmla="*/ 47 w 140"/>
                  <a:gd name="T27" fmla="*/ 0 h 49"/>
                  <a:gd name="T28" fmla="*/ 13 w 140"/>
                  <a:gd name="T29" fmla="*/ 49 h 49"/>
                  <a:gd name="T30" fmla="*/ 0 w 140"/>
                  <a:gd name="T31" fmla="*/ 54 h 49"/>
                  <a:gd name="T32" fmla="*/ 58 w 140"/>
                  <a:gd name="T33" fmla="*/ 74 h 49"/>
                  <a:gd name="T34" fmla="*/ 53 w 140"/>
                  <a:gd name="T35" fmla="*/ 88 h 49"/>
                  <a:gd name="T36" fmla="*/ 112 w 140"/>
                  <a:gd name="T37" fmla="*/ 113 h 49"/>
                  <a:gd name="T38" fmla="*/ 171 w 140"/>
                  <a:gd name="T39" fmla="*/ 127 h 49"/>
                  <a:gd name="T40" fmla="*/ 222 w 140"/>
                  <a:gd name="T41" fmla="*/ 135 h 49"/>
                  <a:gd name="T42" fmla="*/ 274 w 140"/>
                  <a:gd name="T43" fmla="*/ 150 h 49"/>
                  <a:gd name="T44" fmla="*/ 344 w 140"/>
                  <a:gd name="T45" fmla="*/ 162 h 49"/>
                  <a:gd name="T46" fmla="*/ 418 w 140"/>
                  <a:gd name="T47" fmla="*/ 172 h 49"/>
                  <a:gd name="T48" fmla="*/ 458 w 140"/>
                  <a:gd name="T49" fmla="*/ 187 h 49"/>
                  <a:gd name="T50" fmla="*/ 507 w 140"/>
                  <a:gd name="T51" fmla="*/ 200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49"/>
                  <a:gd name="T80" fmla="*/ 140 w 140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49">
                    <a:moveTo>
                      <a:pt x="140" y="49"/>
                    </a:moveTo>
                    <a:lnTo>
                      <a:pt x="138" y="46"/>
                    </a:lnTo>
                    <a:lnTo>
                      <a:pt x="139" y="33"/>
                    </a:lnTo>
                    <a:lnTo>
                      <a:pt x="127" y="31"/>
                    </a:lnTo>
                    <a:lnTo>
                      <a:pt x="116" y="30"/>
                    </a:lnTo>
                    <a:lnTo>
                      <a:pt x="112" y="19"/>
                    </a:lnTo>
                    <a:lnTo>
                      <a:pt x="93" y="13"/>
                    </a:lnTo>
                    <a:lnTo>
                      <a:pt x="86" y="8"/>
                    </a:lnTo>
                    <a:lnTo>
                      <a:pt x="80" y="16"/>
                    </a:lnTo>
                    <a:lnTo>
                      <a:pt x="67" y="16"/>
                    </a:lnTo>
                    <a:lnTo>
                      <a:pt x="55" y="16"/>
                    </a:lnTo>
                    <a:lnTo>
                      <a:pt x="49" y="9"/>
                    </a:lnTo>
                    <a:lnTo>
                      <a:pt x="32" y="1"/>
                    </a:lnTo>
                    <a:lnTo>
                      <a:pt x="13" y="0"/>
                    </a:lnTo>
                    <a:lnTo>
                      <a:pt x="4" y="12"/>
                    </a:lnTo>
                    <a:lnTo>
                      <a:pt x="0" y="13"/>
                    </a:lnTo>
                    <a:lnTo>
                      <a:pt x="16" y="18"/>
                    </a:lnTo>
                    <a:lnTo>
                      <a:pt x="15" y="22"/>
                    </a:lnTo>
                    <a:lnTo>
                      <a:pt x="31" y="27"/>
                    </a:lnTo>
                    <a:lnTo>
                      <a:pt x="47" y="31"/>
                    </a:lnTo>
                    <a:lnTo>
                      <a:pt x="62" y="33"/>
                    </a:lnTo>
                    <a:lnTo>
                      <a:pt x="76" y="36"/>
                    </a:lnTo>
                    <a:lnTo>
                      <a:pt x="95" y="39"/>
                    </a:lnTo>
                    <a:lnTo>
                      <a:pt x="115" y="42"/>
                    </a:lnTo>
                    <a:lnTo>
                      <a:pt x="127" y="45"/>
                    </a:lnTo>
                    <a:lnTo>
                      <a:pt x="140" y="4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162"/>
              <p:cNvSpPr>
                <a:spLocks noChangeAspect="1"/>
              </p:cNvSpPr>
              <p:nvPr/>
            </p:nvSpPr>
            <p:spPr bwMode="auto">
              <a:xfrm>
                <a:off x="5108" y="2658"/>
                <a:ext cx="29" cy="70"/>
              </a:xfrm>
              <a:custGeom>
                <a:avLst/>
                <a:gdLst>
                  <a:gd name="T0" fmla="*/ 87 w 22"/>
                  <a:gd name="T1" fmla="*/ 151 h 52"/>
                  <a:gd name="T2" fmla="*/ 49 w 22"/>
                  <a:gd name="T3" fmla="*/ 93 h 52"/>
                  <a:gd name="T4" fmla="*/ 78 w 22"/>
                  <a:gd name="T5" fmla="*/ 58 h 52"/>
                  <a:gd name="T6" fmla="*/ 55 w 22"/>
                  <a:gd name="T7" fmla="*/ 43 h 52"/>
                  <a:gd name="T8" fmla="*/ 38 w 22"/>
                  <a:gd name="T9" fmla="*/ 65 h 52"/>
                  <a:gd name="T10" fmla="*/ 21 w 22"/>
                  <a:gd name="T11" fmla="*/ 104 h 52"/>
                  <a:gd name="T12" fmla="*/ 21 w 22"/>
                  <a:gd name="T13" fmla="*/ 78 h 52"/>
                  <a:gd name="T14" fmla="*/ 34 w 22"/>
                  <a:gd name="T15" fmla="*/ 30 h 52"/>
                  <a:gd name="T16" fmla="*/ 34 w 22"/>
                  <a:gd name="T17" fmla="*/ 0 h 52"/>
                  <a:gd name="T18" fmla="*/ 0 w 22"/>
                  <a:gd name="T19" fmla="*/ 54 h 52"/>
                  <a:gd name="T20" fmla="*/ 9 w 22"/>
                  <a:gd name="T21" fmla="*/ 105 h 52"/>
                  <a:gd name="T22" fmla="*/ 16 w 22"/>
                  <a:gd name="T23" fmla="*/ 163 h 52"/>
                  <a:gd name="T24" fmla="*/ 50 w 22"/>
                  <a:gd name="T25" fmla="*/ 230 h 52"/>
                  <a:gd name="T26" fmla="*/ 28 w 22"/>
                  <a:gd name="T27" fmla="*/ 141 h 52"/>
                  <a:gd name="T28" fmla="*/ 87 w 22"/>
                  <a:gd name="T29" fmla="*/ 151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"/>
                  <a:gd name="T46" fmla="*/ 0 h 52"/>
                  <a:gd name="T47" fmla="*/ 22 w 22"/>
                  <a:gd name="T48" fmla="*/ 52 h 5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" h="52">
                    <a:moveTo>
                      <a:pt x="22" y="34"/>
                    </a:moveTo>
                    <a:lnTo>
                      <a:pt x="12" y="21"/>
                    </a:lnTo>
                    <a:lnTo>
                      <a:pt x="20" y="13"/>
                    </a:lnTo>
                    <a:lnTo>
                      <a:pt x="14" y="10"/>
                    </a:lnTo>
                    <a:lnTo>
                      <a:pt x="10" y="15"/>
                    </a:lnTo>
                    <a:lnTo>
                      <a:pt x="5" y="23"/>
                    </a:lnTo>
                    <a:lnTo>
                      <a:pt x="5" y="18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0" y="12"/>
                    </a:lnTo>
                    <a:lnTo>
                      <a:pt x="2" y="24"/>
                    </a:lnTo>
                    <a:lnTo>
                      <a:pt x="4" y="37"/>
                    </a:lnTo>
                    <a:lnTo>
                      <a:pt x="13" y="52"/>
                    </a:lnTo>
                    <a:lnTo>
                      <a:pt x="7" y="32"/>
                    </a:lnTo>
                    <a:lnTo>
                      <a:pt x="22" y="3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163"/>
              <p:cNvSpPr>
                <a:spLocks noChangeAspect="1"/>
              </p:cNvSpPr>
              <p:nvPr/>
            </p:nvSpPr>
            <p:spPr bwMode="auto">
              <a:xfrm>
                <a:off x="5117" y="2771"/>
                <a:ext cx="57" cy="24"/>
              </a:xfrm>
              <a:custGeom>
                <a:avLst/>
                <a:gdLst>
                  <a:gd name="T0" fmla="*/ 146 w 45"/>
                  <a:gd name="T1" fmla="*/ 79 h 17"/>
                  <a:gd name="T2" fmla="*/ 138 w 45"/>
                  <a:gd name="T3" fmla="*/ 96 h 17"/>
                  <a:gd name="T4" fmla="*/ 76 w 45"/>
                  <a:gd name="T5" fmla="*/ 49 h 17"/>
                  <a:gd name="T6" fmla="*/ 37 w 45"/>
                  <a:gd name="T7" fmla="*/ 56 h 17"/>
                  <a:gd name="T8" fmla="*/ 8 w 45"/>
                  <a:gd name="T9" fmla="*/ 40 h 17"/>
                  <a:gd name="T10" fmla="*/ 0 w 45"/>
                  <a:gd name="T11" fmla="*/ 64 h 17"/>
                  <a:gd name="T12" fmla="*/ 1 w 45"/>
                  <a:gd name="T13" fmla="*/ 28 h 17"/>
                  <a:gd name="T14" fmla="*/ 29 w 45"/>
                  <a:gd name="T15" fmla="*/ 0 h 17"/>
                  <a:gd name="T16" fmla="*/ 76 w 45"/>
                  <a:gd name="T17" fmla="*/ 1 h 17"/>
                  <a:gd name="T18" fmla="*/ 122 w 45"/>
                  <a:gd name="T19" fmla="*/ 16 h 17"/>
                  <a:gd name="T20" fmla="*/ 146 w 45"/>
                  <a:gd name="T21" fmla="*/ 79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7"/>
                  <a:gd name="T35" fmla="*/ 45 w 45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7">
                    <a:moveTo>
                      <a:pt x="45" y="14"/>
                    </a:moveTo>
                    <a:lnTo>
                      <a:pt x="43" y="17"/>
                    </a:lnTo>
                    <a:lnTo>
                      <a:pt x="23" y="9"/>
                    </a:lnTo>
                    <a:lnTo>
                      <a:pt x="11" y="10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1" y="5"/>
                    </a:lnTo>
                    <a:lnTo>
                      <a:pt x="9" y="0"/>
                    </a:lnTo>
                    <a:lnTo>
                      <a:pt x="23" y="1"/>
                    </a:lnTo>
                    <a:lnTo>
                      <a:pt x="37" y="3"/>
                    </a:lnTo>
                    <a:lnTo>
                      <a:pt x="45" y="1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164"/>
              <p:cNvSpPr>
                <a:spLocks noChangeAspect="1"/>
              </p:cNvSpPr>
              <p:nvPr/>
            </p:nvSpPr>
            <p:spPr bwMode="auto">
              <a:xfrm>
                <a:off x="4662" y="2744"/>
                <a:ext cx="30" cy="35"/>
              </a:xfrm>
              <a:custGeom>
                <a:avLst/>
                <a:gdLst>
                  <a:gd name="T0" fmla="*/ 72 w 24"/>
                  <a:gd name="T1" fmla="*/ 66 h 27"/>
                  <a:gd name="T2" fmla="*/ 69 w 24"/>
                  <a:gd name="T3" fmla="*/ 97 h 27"/>
                  <a:gd name="T4" fmla="*/ 32 w 24"/>
                  <a:gd name="T5" fmla="*/ 66 h 27"/>
                  <a:gd name="T6" fmla="*/ 16 w 24"/>
                  <a:gd name="T7" fmla="*/ 35 h 27"/>
                  <a:gd name="T8" fmla="*/ 0 w 24"/>
                  <a:gd name="T9" fmla="*/ 22 h 27"/>
                  <a:gd name="T10" fmla="*/ 20 w 24"/>
                  <a:gd name="T11" fmla="*/ 8 h 27"/>
                  <a:gd name="T12" fmla="*/ 26 w 24"/>
                  <a:gd name="T13" fmla="*/ 0 h 27"/>
                  <a:gd name="T14" fmla="*/ 49 w 24"/>
                  <a:gd name="T15" fmla="*/ 51 h 27"/>
                  <a:gd name="T16" fmla="*/ 72 w 24"/>
                  <a:gd name="T17" fmla="*/ 66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7"/>
                  <a:gd name="T29" fmla="*/ 24 w 24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7">
                    <a:moveTo>
                      <a:pt x="24" y="18"/>
                    </a:moveTo>
                    <a:lnTo>
                      <a:pt x="22" y="27"/>
                    </a:lnTo>
                    <a:lnTo>
                      <a:pt x="11" y="18"/>
                    </a:lnTo>
                    <a:lnTo>
                      <a:pt x="5" y="9"/>
                    </a:lnTo>
                    <a:lnTo>
                      <a:pt x="0" y="6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6" y="14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165"/>
              <p:cNvSpPr>
                <a:spLocks noChangeAspect="1"/>
              </p:cNvSpPr>
              <p:nvPr/>
            </p:nvSpPr>
            <p:spPr bwMode="auto">
              <a:xfrm>
                <a:off x="5078" y="2779"/>
                <a:ext cx="24" cy="16"/>
              </a:xfrm>
              <a:custGeom>
                <a:avLst/>
                <a:gdLst>
                  <a:gd name="T0" fmla="*/ 61 w 19"/>
                  <a:gd name="T1" fmla="*/ 21 h 12"/>
                  <a:gd name="T2" fmla="*/ 38 w 19"/>
                  <a:gd name="T3" fmla="*/ 49 h 12"/>
                  <a:gd name="T4" fmla="*/ 0 w 19"/>
                  <a:gd name="T5" fmla="*/ 21 h 12"/>
                  <a:gd name="T6" fmla="*/ 20 w 19"/>
                  <a:gd name="T7" fmla="*/ 0 h 12"/>
                  <a:gd name="T8" fmla="*/ 61 w 19"/>
                  <a:gd name="T9" fmla="*/ 21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19" y="5"/>
                    </a:moveTo>
                    <a:lnTo>
                      <a:pt x="12" y="12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166"/>
              <p:cNvSpPr>
                <a:spLocks noChangeAspect="1"/>
              </p:cNvSpPr>
              <p:nvPr/>
            </p:nvSpPr>
            <p:spPr bwMode="auto">
              <a:xfrm>
                <a:off x="4710" y="2768"/>
                <a:ext cx="14" cy="15"/>
              </a:xfrm>
              <a:custGeom>
                <a:avLst/>
                <a:gdLst>
                  <a:gd name="T0" fmla="*/ 55 w 10"/>
                  <a:gd name="T1" fmla="*/ 14 h 11"/>
                  <a:gd name="T2" fmla="*/ 28 w 10"/>
                  <a:gd name="T3" fmla="*/ 41 h 11"/>
                  <a:gd name="T4" fmla="*/ 0 w 10"/>
                  <a:gd name="T5" fmla="*/ 50 h 11"/>
                  <a:gd name="T6" fmla="*/ 0 w 10"/>
                  <a:gd name="T7" fmla="*/ 0 h 11"/>
                  <a:gd name="T8" fmla="*/ 55 w 10"/>
                  <a:gd name="T9" fmla="*/ 1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1"/>
                  <a:gd name="T17" fmla="*/ 10 w 1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1">
                    <a:moveTo>
                      <a:pt x="10" y="3"/>
                    </a:moveTo>
                    <a:lnTo>
                      <a:pt x="5" y="9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167"/>
              <p:cNvSpPr>
                <a:spLocks noChangeAspect="1"/>
              </p:cNvSpPr>
              <p:nvPr/>
            </p:nvSpPr>
            <p:spPr bwMode="auto">
              <a:xfrm>
                <a:off x="4750" y="2548"/>
                <a:ext cx="191" cy="139"/>
              </a:xfrm>
              <a:custGeom>
                <a:avLst/>
                <a:gdLst>
                  <a:gd name="T0" fmla="*/ 421 w 146"/>
                  <a:gd name="T1" fmla="*/ 0 h 105"/>
                  <a:gd name="T2" fmla="*/ 457 w 146"/>
                  <a:gd name="T3" fmla="*/ 34 h 105"/>
                  <a:gd name="T4" fmla="*/ 450 w 146"/>
                  <a:gd name="T5" fmla="*/ 74 h 105"/>
                  <a:gd name="T6" fmla="*/ 484 w 146"/>
                  <a:gd name="T7" fmla="*/ 60 h 105"/>
                  <a:gd name="T8" fmla="*/ 484 w 146"/>
                  <a:gd name="T9" fmla="*/ 79 h 105"/>
                  <a:gd name="T10" fmla="*/ 495 w 146"/>
                  <a:gd name="T11" fmla="*/ 86 h 105"/>
                  <a:gd name="T12" fmla="*/ 560 w 146"/>
                  <a:gd name="T13" fmla="*/ 115 h 105"/>
                  <a:gd name="T14" fmla="*/ 501 w 146"/>
                  <a:gd name="T15" fmla="*/ 139 h 105"/>
                  <a:gd name="T16" fmla="*/ 521 w 146"/>
                  <a:gd name="T17" fmla="*/ 173 h 105"/>
                  <a:gd name="T18" fmla="*/ 481 w 146"/>
                  <a:gd name="T19" fmla="*/ 184 h 105"/>
                  <a:gd name="T20" fmla="*/ 464 w 146"/>
                  <a:gd name="T21" fmla="*/ 199 h 105"/>
                  <a:gd name="T22" fmla="*/ 409 w 146"/>
                  <a:gd name="T23" fmla="*/ 191 h 105"/>
                  <a:gd name="T24" fmla="*/ 362 w 146"/>
                  <a:gd name="T25" fmla="*/ 184 h 105"/>
                  <a:gd name="T26" fmla="*/ 349 w 146"/>
                  <a:gd name="T27" fmla="*/ 229 h 105"/>
                  <a:gd name="T28" fmla="*/ 334 w 146"/>
                  <a:gd name="T29" fmla="*/ 286 h 105"/>
                  <a:gd name="T30" fmla="*/ 322 w 146"/>
                  <a:gd name="T31" fmla="*/ 315 h 105"/>
                  <a:gd name="T32" fmla="*/ 296 w 146"/>
                  <a:gd name="T33" fmla="*/ 379 h 105"/>
                  <a:gd name="T34" fmla="*/ 249 w 146"/>
                  <a:gd name="T35" fmla="*/ 401 h 105"/>
                  <a:gd name="T36" fmla="*/ 170 w 146"/>
                  <a:gd name="T37" fmla="*/ 379 h 105"/>
                  <a:gd name="T38" fmla="*/ 150 w 146"/>
                  <a:gd name="T39" fmla="*/ 410 h 105"/>
                  <a:gd name="T40" fmla="*/ 73 w 146"/>
                  <a:gd name="T41" fmla="*/ 428 h 105"/>
                  <a:gd name="T42" fmla="*/ 16 w 146"/>
                  <a:gd name="T43" fmla="*/ 389 h 105"/>
                  <a:gd name="T44" fmla="*/ 0 w 146"/>
                  <a:gd name="T45" fmla="*/ 348 h 105"/>
                  <a:gd name="T46" fmla="*/ 1 w 146"/>
                  <a:gd name="T47" fmla="*/ 352 h 105"/>
                  <a:gd name="T48" fmla="*/ 50 w 146"/>
                  <a:gd name="T49" fmla="*/ 379 h 105"/>
                  <a:gd name="T50" fmla="*/ 96 w 146"/>
                  <a:gd name="T51" fmla="*/ 389 h 105"/>
                  <a:gd name="T52" fmla="*/ 85 w 146"/>
                  <a:gd name="T53" fmla="*/ 388 h 105"/>
                  <a:gd name="T54" fmla="*/ 93 w 146"/>
                  <a:gd name="T55" fmla="*/ 375 h 105"/>
                  <a:gd name="T56" fmla="*/ 99 w 146"/>
                  <a:gd name="T57" fmla="*/ 342 h 105"/>
                  <a:gd name="T58" fmla="*/ 99 w 146"/>
                  <a:gd name="T59" fmla="*/ 324 h 105"/>
                  <a:gd name="T60" fmla="*/ 102 w 146"/>
                  <a:gd name="T61" fmla="*/ 302 h 105"/>
                  <a:gd name="T62" fmla="*/ 145 w 146"/>
                  <a:gd name="T63" fmla="*/ 287 h 105"/>
                  <a:gd name="T64" fmla="*/ 183 w 146"/>
                  <a:gd name="T65" fmla="*/ 274 h 105"/>
                  <a:gd name="T66" fmla="*/ 222 w 146"/>
                  <a:gd name="T67" fmla="*/ 217 h 105"/>
                  <a:gd name="T68" fmla="*/ 256 w 146"/>
                  <a:gd name="T69" fmla="*/ 164 h 105"/>
                  <a:gd name="T70" fmla="*/ 285 w 146"/>
                  <a:gd name="T71" fmla="*/ 201 h 105"/>
                  <a:gd name="T72" fmla="*/ 298 w 146"/>
                  <a:gd name="T73" fmla="*/ 179 h 105"/>
                  <a:gd name="T74" fmla="*/ 313 w 146"/>
                  <a:gd name="T75" fmla="*/ 142 h 105"/>
                  <a:gd name="T76" fmla="*/ 326 w 146"/>
                  <a:gd name="T77" fmla="*/ 184 h 105"/>
                  <a:gd name="T78" fmla="*/ 326 w 146"/>
                  <a:gd name="T79" fmla="*/ 152 h 105"/>
                  <a:gd name="T80" fmla="*/ 335 w 146"/>
                  <a:gd name="T81" fmla="*/ 135 h 105"/>
                  <a:gd name="T82" fmla="*/ 334 w 146"/>
                  <a:gd name="T83" fmla="*/ 115 h 105"/>
                  <a:gd name="T84" fmla="*/ 344 w 146"/>
                  <a:gd name="T85" fmla="*/ 102 h 105"/>
                  <a:gd name="T86" fmla="*/ 373 w 146"/>
                  <a:gd name="T87" fmla="*/ 53 h 105"/>
                  <a:gd name="T88" fmla="*/ 400 w 146"/>
                  <a:gd name="T89" fmla="*/ 0 h 105"/>
                  <a:gd name="T90" fmla="*/ 407 w 146"/>
                  <a:gd name="T91" fmla="*/ 21 h 105"/>
                  <a:gd name="T92" fmla="*/ 421 w 146"/>
                  <a:gd name="T93" fmla="*/ 0 h 1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6"/>
                  <a:gd name="T142" fmla="*/ 0 h 105"/>
                  <a:gd name="T143" fmla="*/ 146 w 146"/>
                  <a:gd name="T144" fmla="*/ 105 h 1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6" h="105">
                    <a:moveTo>
                      <a:pt x="110" y="0"/>
                    </a:moveTo>
                    <a:lnTo>
                      <a:pt x="119" y="8"/>
                    </a:lnTo>
                    <a:lnTo>
                      <a:pt x="118" y="18"/>
                    </a:lnTo>
                    <a:lnTo>
                      <a:pt x="126" y="15"/>
                    </a:lnTo>
                    <a:lnTo>
                      <a:pt x="126" y="20"/>
                    </a:lnTo>
                    <a:lnTo>
                      <a:pt x="129" y="21"/>
                    </a:lnTo>
                    <a:lnTo>
                      <a:pt x="146" y="29"/>
                    </a:lnTo>
                    <a:lnTo>
                      <a:pt x="131" y="34"/>
                    </a:lnTo>
                    <a:lnTo>
                      <a:pt x="135" y="43"/>
                    </a:lnTo>
                    <a:lnTo>
                      <a:pt x="125" y="45"/>
                    </a:lnTo>
                    <a:lnTo>
                      <a:pt x="121" y="48"/>
                    </a:lnTo>
                    <a:lnTo>
                      <a:pt x="107" y="47"/>
                    </a:lnTo>
                    <a:lnTo>
                      <a:pt x="95" y="45"/>
                    </a:lnTo>
                    <a:lnTo>
                      <a:pt x="91" y="57"/>
                    </a:lnTo>
                    <a:lnTo>
                      <a:pt x="87" y="70"/>
                    </a:lnTo>
                    <a:lnTo>
                      <a:pt x="84" y="78"/>
                    </a:lnTo>
                    <a:lnTo>
                      <a:pt x="77" y="93"/>
                    </a:lnTo>
                    <a:lnTo>
                      <a:pt x="65" y="99"/>
                    </a:lnTo>
                    <a:lnTo>
                      <a:pt x="44" y="93"/>
                    </a:lnTo>
                    <a:lnTo>
                      <a:pt x="39" y="101"/>
                    </a:lnTo>
                    <a:lnTo>
                      <a:pt x="19" y="105"/>
                    </a:lnTo>
                    <a:lnTo>
                      <a:pt x="4" y="96"/>
                    </a:lnTo>
                    <a:lnTo>
                      <a:pt x="0" y="85"/>
                    </a:lnTo>
                    <a:lnTo>
                      <a:pt x="1" y="87"/>
                    </a:lnTo>
                    <a:lnTo>
                      <a:pt x="13" y="93"/>
                    </a:lnTo>
                    <a:lnTo>
                      <a:pt x="25" y="96"/>
                    </a:lnTo>
                    <a:lnTo>
                      <a:pt x="22" y="95"/>
                    </a:lnTo>
                    <a:lnTo>
                      <a:pt x="24" y="92"/>
                    </a:lnTo>
                    <a:lnTo>
                      <a:pt x="26" y="84"/>
                    </a:lnTo>
                    <a:lnTo>
                      <a:pt x="26" y="80"/>
                    </a:lnTo>
                    <a:lnTo>
                      <a:pt x="27" y="74"/>
                    </a:lnTo>
                    <a:lnTo>
                      <a:pt x="38" y="71"/>
                    </a:lnTo>
                    <a:lnTo>
                      <a:pt x="48" y="67"/>
                    </a:lnTo>
                    <a:lnTo>
                      <a:pt x="58" y="54"/>
                    </a:lnTo>
                    <a:lnTo>
                      <a:pt x="67" y="41"/>
                    </a:lnTo>
                    <a:lnTo>
                      <a:pt x="75" y="50"/>
                    </a:lnTo>
                    <a:lnTo>
                      <a:pt x="78" y="44"/>
                    </a:lnTo>
                    <a:lnTo>
                      <a:pt x="82" y="35"/>
                    </a:lnTo>
                    <a:lnTo>
                      <a:pt x="85" y="45"/>
                    </a:lnTo>
                    <a:lnTo>
                      <a:pt x="85" y="38"/>
                    </a:lnTo>
                    <a:lnTo>
                      <a:pt x="88" y="33"/>
                    </a:lnTo>
                    <a:lnTo>
                      <a:pt x="87" y="29"/>
                    </a:lnTo>
                    <a:lnTo>
                      <a:pt x="90" y="25"/>
                    </a:lnTo>
                    <a:lnTo>
                      <a:pt x="98" y="13"/>
                    </a:lnTo>
                    <a:lnTo>
                      <a:pt x="105" y="0"/>
                    </a:lnTo>
                    <a:lnTo>
                      <a:pt x="106" y="5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168"/>
              <p:cNvSpPr>
                <a:spLocks noChangeAspect="1"/>
              </p:cNvSpPr>
              <p:nvPr/>
            </p:nvSpPr>
            <p:spPr bwMode="auto">
              <a:xfrm>
                <a:off x="4556" y="2556"/>
                <a:ext cx="88" cy="118"/>
              </a:xfrm>
              <a:custGeom>
                <a:avLst/>
                <a:gdLst>
                  <a:gd name="T0" fmla="*/ 225 w 67"/>
                  <a:gd name="T1" fmla="*/ 349 h 90"/>
                  <a:gd name="T2" fmla="*/ 152 w 67"/>
                  <a:gd name="T3" fmla="*/ 303 h 90"/>
                  <a:gd name="T4" fmla="*/ 77 w 67"/>
                  <a:gd name="T5" fmla="*/ 250 h 90"/>
                  <a:gd name="T6" fmla="*/ 49 w 67"/>
                  <a:gd name="T7" fmla="*/ 173 h 90"/>
                  <a:gd name="T8" fmla="*/ 24 w 67"/>
                  <a:gd name="T9" fmla="*/ 93 h 90"/>
                  <a:gd name="T10" fmla="*/ 0 w 67"/>
                  <a:gd name="T11" fmla="*/ 16 h 90"/>
                  <a:gd name="T12" fmla="*/ 0 w 67"/>
                  <a:gd name="T13" fmla="*/ 0 h 90"/>
                  <a:gd name="T14" fmla="*/ 49 w 67"/>
                  <a:gd name="T15" fmla="*/ 28 h 90"/>
                  <a:gd name="T16" fmla="*/ 50 w 67"/>
                  <a:gd name="T17" fmla="*/ 54 h 90"/>
                  <a:gd name="T18" fmla="*/ 95 w 67"/>
                  <a:gd name="T19" fmla="*/ 50 h 90"/>
                  <a:gd name="T20" fmla="*/ 116 w 67"/>
                  <a:gd name="T21" fmla="*/ 28 h 90"/>
                  <a:gd name="T22" fmla="*/ 159 w 67"/>
                  <a:gd name="T23" fmla="*/ 66 h 90"/>
                  <a:gd name="T24" fmla="*/ 197 w 67"/>
                  <a:gd name="T25" fmla="*/ 101 h 90"/>
                  <a:gd name="T26" fmla="*/ 202 w 67"/>
                  <a:gd name="T27" fmla="*/ 165 h 90"/>
                  <a:gd name="T28" fmla="*/ 209 w 67"/>
                  <a:gd name="T29" fmla="*/ 227 h 90"/>
                  <a:gd name="T30" fmla="*/ 236 w 67"/>
                  <a:gd name="T31" fmla="*/ 287 h 90"/>
                  <a:gd name="T32" fmla="*/ 263 w 67"/>
                  <a:gd name="T33" fmla="*/ 346 h 90"/>
                  <a:gd name="T34" fmla="*/ 240 w 67"/>
                  <a:gd name="T35" fmla="*/ 336 h 90"/>
                  <a:gd name="T36" fmla="*/ 225 w 67"/>
                  <a:gd name="T37" fmla="*/ 349 h 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7"/>
                  <a:gd name="T58" fmla="*/ 0 h 90"/>
                  <a:gd name="T59" fmla="*/ 67 w 67"/>
                  <a:gd name="T60" fmla="*/ 90 h 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7" h="90">
                    <a:moveTo>
                      <a:pt x="57" y="90"/>
                    </a:moveTo>
                    <a:lnTo>
                      <a:pt x="39" y="78"/>
                    </a:lnTo>
                    <a:lnTo>
                      <a:pt x="20" y="65"/>
                    </a:lnTo>
                    <a:lnTo>
                      <a:pt x="12" y="45"/>
                    </a:lnTo>
                    <a:lnTo>
                      <a:pt x="6" y="2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2" y="7"/>
                    </a:lnTo>
                    <a:lnTo>
                      <a:pt x="13" y="14"/>
                    </a:lnTo>
                    <a:lnTo>
                      <a:pt x="24" y="13"/>
                    </a:lnTo>
                    <a:lnTo>
                      <a:pt x="30" y="7"/>
                    </a:lnTo>
                    <a:lnTo>
                      <a:pt x="40" y="17"/>
                    </a:lnTo>
                    <a:lnTo>
                      <a:pt x="50" y="26"/>
                    </a:lnTo>
                    <a:lnTo>
                      <a:pt x="52" y="43"/>
                    </a:lnTo>
                    <a:lnTo>
                      <a:pt x="53" y="59"/>
                    </a:lnTo>
                    <a:lnTo>
                      <a:pt x="60" y="74"/>
                    </a:lnTo>
                    <a:lnTo>
                      <a:pt x="67" y="89"/>
                    </a:lnTo>
                    <a:lnTo>
                      <a:pt x="62" y="87"/>
                    </a:lnTo>
                    <a:lnTo>
                      <a:pt x="57" y="9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169"/>
              <p:cNvSpPr>
                <a:spLocks noChangeAspect="1"/>
              </p:cNvSpPr>
              <p:nvPr/>
            </p:nvSpPr>
            <p:spPr bwMode="auto">
              <a:xfrm>
                <a:off x="4589" y="2370"/>
                <a:ext cx="102" cy="97"/>
              </a:xfrm>
              <a:custGeom>
                <a:avLst/>
                <a:gdLst>
                  <a:gd name="T0" fmla="*/ 207 w 79"/>
                  <a:gd name="T1" fmla="*/ 211 h 74"/>
                  <a:gd name="T2" fmla="*/ 219 w 79"/>
                  <a:gd name="T3" fmla="*/ 263 h 74"/>
                  <a:gd name="T4" fmla="*/ 179 w 79"/>
                  <a:gd name="T5" fmla="*/ 260 h 74"/>
                  <a:gd name="T6" fmla="*/ 164 w 79"/>
                  <a:gd name="T7" fmla="*/ 266 h 74"/>
                  <a:gd name="T8" fmla="*/ 133 w 79"/>
                  <a:gd name="T9" fmla="*/ 286 h 74"/>
                  <a:gd name="T10" fmla="*/ 97 w 79"/>
                  <a:gd name="T11" fmla="*/ 277 h 74"/>
                  <a:gd name="T12" fmla="*/ 84 w 79"/>
                  <a:gd name="T13" fmla="*/ 273 h 74"/>
                  <a:gd name="T14" fmla="*/ 74 w 79"/>
                  <a:gd name="T15" fmla="*/ 239 h 74"/>
                  <a:gd name="T16" fmla="*/ 58 w 79"/>
                  <a:gd name="T17" fmla="*/ 260 h 74"/>
                  <a:gd name="T18" fmla="*/ 41 w 79"/>
                  <a:gd name="T19" fmla="*/ 211 h 74"/>
                  <a:gd name="T20" fmla="*/ 39 w 79"/>
                  <a:gd name="T21" fmla="*/ 210 h 74"/>
                  <a:gd name="T22" fmla="*/ 17 w 79"/>
                  <a:gd name="T23" fmla="*/ 151 h 74"/>
                  <a:gd name="T24" fmla="*/ 0 w 79"/>
                  <a:gd name="T25" fmla="*/ 96 h 74"/>
                  <a:gd name="T26" fmla="*/ 36 w 79"/>
                  <a:gd name="T27" fmla="*/ 28 h 74"/>
                  <a:gd name="T28" fmla="*/ 96 w 79"/>
                  <a:gd name="T29" fmla="*/ 28 h 74"/>
                  <a:gd name="T30" fmla="*/ 150 w 79"/>
                  <a:gd name="T31" fmla="*/ 22 h 74"/>
                  <a:gd name="T32" fmla="*/ 199 w 79"/>
                  <a:gd name="T33" fmla="*/ 50 h 74"/>
                  <a:gd name="T34" fmla="*/ 199 w 79"/>
                  <a:gd name="T35" fmla="*/ 29 h 74"/>
                  <a:gd name="T36" fmla="*/ 213 w 79"/>
                  <a:gd name="T37" fmla="*/ 12 h 74"/>
                  <a:gd name="T38" fmla="*/ 231 w 79"/>
                  <a:gd name="T39" fmla="*/ 22 h 74"/>
                  <a:gd name="T40" fmla="*/ 275 w 79"/>
                  <a:gd name="T41" fmla="*/ 0 h 74"/>
                  <a:gd name="T42" fmla="*/ 275 w 79"/>
                  <a:gd name="T43" fmla="*/ 59 h 74"/>
                  <a:gd name="T44" fmla="*/ 280 w 79"/>
                  <a:gd name="T45" fmla="*/ 114 h 74"/>
                  <a:gd name="T46" fmla="*/ 283 w 79"/>
                  <a:gd name="T47" fmla="*/ 165 h 74"/>
                  <a:gd name="T48" fmla="*/ 231 w 79"/>
                  <a:gd name="T49" fmla="*/ 195 h 74"/>
                  <a:gd name="T50" fmla="*/ 207 w 79"/>
                  <a:gd name="T51" fmla="*/ 211 h 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9"/>
                  <a:gd name="T79" fmla="*/ 0 h 74"/>
                  <a:gd name="T80" fmla="*/ 79 w 79"/>
                  <a:gd name="T81" fmla="*/ 74 h 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9" h="74">
                    <a:moveTo>
                      <a:pt x="57" y="55"/>
                    </a:moveTo>
                    <a:lnTo>
                      <a:pt x="61" y="68"/>
                    </a:lnTo>
                    <a:lnTo>
                      <a:pt x="50" y="67"/>
                    </a:lnTo>
                    <a:lnTo>
                      <a:pt x="46" y="69"/>
                    </a:lnTo>
                    <a:lnTo>
                      <a:pt x="37" y="74"/>
                    </a:lnTo>
                    <a:lnTo>
                      <a:pt x="27" y="72"/>
                    </a:lnTo>
                    <a:lnTo>
                      <a:pt x="23" y="70"/>
                    </a:lnTo>
                    <a:lnTo>
                      <a:pt x="20" y="62"/>
                    </a:lnTo>
                    <a:lnTo>
                      <a:pt x="16" y="67"/>
                    </a:lnTo>
                    <a:lnTo>
                      <a:pt x="12" y="55"/>
                    </a:lnTo>
                    <a:lnTo>
                      <a:pt x="11" y="54"/>
                    </a:lnTo>
                    <a:lnTo>
                      <a:pt x="5" y="39"/>
                    </a:lnTo>
                    <a:lnTo>
                      <a:pt x="0" y="25"/>
                    </a:lnTo>
                    <a:lnTo>
                      <a:pt x="10" y="7"/>
                    </a:lnTo>
                    <a:lnTo>
                      <a:pt x="26" y="7"/>
                    </a:lnTo>
                    <a:lnTo>
                      <a:pt x="42" y="6"/>
                    </a:lnTo>
                    <a:lnTo>
                      <a:pt x="55" y="13"/>
                    </a:lnTo>
                    <a:lnTo>
                      <a:pt x="55" y="8"/>
                    </a:lnTo>
                    <a:lnTo>
                      <a:pt x="60" y="3"/>
                    </a:lnTo>
                    <a:lnTo>
                      <a:pt x="65" y="6"/>
                    </a:lnTo>
                    <a:lnTo>
                      <a:pt x="77" y="0"/>
                    </a:lnTo>
                    <a:lnTo>
                      <a:pt x="77" y="15"/>
                    </a:lnTo>
                    <a:lnTo>
                      <a:pt x="78" y="29"/>
                    </a:lnTo>
                    <a:lnTo>
                      <a:pt x="79" y="43"/>
                    </a:lnTo>
                    <a:lnTo>
                      <a:pt x="65" y="50"/>
                    </a:lnTo>
                    <a:lnTo>
                      <a:pt x="57" y="5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170"/>
              <p:cNvSpPr>
                <a:spLocks noChangeAspect="1"/>
              </p:cNvSpPr>
              <p:nvPr/>
            </p:nvSpPr>
            <p:spPr bwMode="auto">
              <a:xfrm>
                <a:off x="4524" y="2192"/>
                <a:ext cx="165" cy="196"/>
              </a:xfrm>
              <a:custGeom>
                <a:avLst/>
                <a:gdLst>
                  <a:gd name="T0" fmla="*/ 259 w 127"/>
                  <a:gd name="T1" fmla="*/ 160 h 148"/>
                  <a:gd name="T2" fmla="*/ 247 w 127"/>
                  <a:gd name="T3" fmla="*/ 139 h 148"/>
                  <a:gd name="T4" fmla="*/ 213 w 127"/>
                  <a:gd name="T5" fmla="*/ 105 h 148"/>
                  <a:gd name="T6" fmla="*/ 184 w 127"/>
                  <a:gd name="T7" fmla="*/ 115 h 148"/>
                  <a:gd name="T8" fmla="*/ 146 w 127"/>
                  <a:gd name="T9" fmla="*/ 79 h 148"/>
                  <a:gd name="T10" fmla="*/ 134 w 127"/>
                  <a:gd name="T11" fmla="*/ 49 h 148"/>
                  <a:gd name="T12" fmla="*/ 88 w 127"/>
                  <a:gd name="T13" fmla="*/ 0 h 148"/>
                  <a:gd name="T14" fmla="*/ 64 w 127"/>
                  <a:gd name="T15" fmla="*/ 1 h 148"/>
                  <a:gd name="T16" fmla="*/ 75 w 127"/>
                  <a:gd name="T17" fmla="*/ 87 h 148"/>
                  <a:gd name="T18" fmla="*/ 55 w 127"/>
                  <a:gd name="T19" fmla="*/ 77 h 148"/>
                  <a:gd name="T20" fmla="*/ 45 w 127"/>
                  <a:gd name="T21" fmla="*/ 60 h 148"/>
                  <a:gd name="T22" fmla="*/ 17 w 127"/>
                  <a:gd name="T23" fmla="*/ 113 h 148"/>
                  <a:gd name="T24" fmla="*/ 0 w 127"/>
                  <a:gd name="T25" fmla="*/ 151 h 148"/>
                  <a:gd name="T26" fmla="*/ 17 w 127"/>
                  <a:gd name="T27" fmla="*/ 160 h 148"/>
                  <a:gd name="T28" fmla="*/ 27 w 127"/>
                  <a:gd name="T29" fmla="*/ 199 h 148"/>
                  <a:gd name="T30" fmla="*/ 66 w 127"/>
                  <a:gd name="T31" fmla="*/ 201 h 148"/>
                  <a:gd name="T32" fmla="*/ 71 w 127"/>
                  <a:gd name="T33" fmla="*/ 277 h 148"/>
                  <a:gd name="T34" fmla="*/ 74 w 127"/>
                  <a:gd name="T35" fmla="*/ 350 h 148"/>
                  <a:gd name="T36" fmla="*/ 125 w 127"/>
                  <a:gd name="T37" fmla="*/ 303 h 148"/>
                  <a:gd name="T38" fmla="*/ 162 w 127"/>
                  <a:gd name="T39" fmla="*/ 315 h 148"/>
                  <a:gd name="T40" fmla="*/ 184 w 127"/>
                  <a:gd name="T41" fmla="*/ 303 h 148"/>
                  <a:gd name="T42" fmla="*/ 213 w 127"/>
                  <a:gd name="T43" fmla="*/ 286 h 148"/>
                  <a:gd name="T44" fmla="*/ 283 w 127"/>
                  <a:gd name="T45" fmla="*/ 351 h 148"/>
                  <a:gd name="T46" fmla="*/ 294 w 127"/>
                  <a:gd name="T47" fmla="*/ 400 h 148"/>
                  <a:gd name="T48" fmla="*/ 343 w 127"/>
                  <a:gd name="T49" fmla="*/ 475 h 148"/>
                  <a:gd name="T50" fmla="*/ 355 w 127"/>
                  <a:gd name="T51" fmla="*/ 531 h 148"/>
                  <a:gd name="T52" fmla="*/ 343 w 127"/>
                  <a:gd name="T53" fmla="*/ 575 h 148"/>
                  <a:gd name="T54" fmla="*/ 388 w 127"/>
                  <a:gd name="T55" fmla="*/ 604 h 148"/>
                  <a:gd name="T56" fmla="*/ 388 w 127"/>
                  <a:gd name="T57" fmla="*/ 580 h 148"/>
                  <a:gd name="T58" fmla="*/ 408 w 127"/>
                  <a:gd name="T59" fmla="*/ 562 h 148"/>
                  <a:gd name="T60" fmla="*/ 425 w 127"/>
                  <a:gd name="T61" fmla="*/ 575 h 148"/>
                  <a:gd name="T62" fmla="*/ 469 w 127"/>
                  <a:gd name="T63" fmla="*/ 551 h 148"/>
                  <a:gd name="T64" fmla="*/ 459 w 127"/>
                  <a:gd name="T65" fmla="*/ 493 h 148"/>
                  <a:gd name="T66" fmla="*/ 446 w 127"/>
                  <a:gd name="T67" fmla="*/ 466 h 148"/>
                  <a:gd name="T68" fmla="*/ 446 w 127"/>
                  <a:gd name="T69" fmla="*/ 453 h 148"/>
                  <a:gd name="T70" fmla="*/ 396 w 127"/>
                  <a:gd name="T71" fmla="*/ 407 h 148"/>
                  <a:gd name="T72" fmla="*/ 372 w 127"/>
                  <a:gd name="T73" fmla="*/ 367 h 148"/>
                  <a:gd name="T74" fmla="*/ 336 w 127"/>
                  <a:gd name="T75" fmla="*/ 315 h 148"/>
                  <a:gd name="T76" fmla="*/ 299 w 127"/>
                  <a:gd name="T77" fmla="*/ 274 h 148"/>
                  <a:gd name="T78" fmla="*/ 226 w 127"/>
                  <a:gd name="T79" fmla="*/ 216 h 148"/>
                  <a:gd name="T80" fmla="*/ 236 w 127"/>
                  <a:gd name="T81" fmla="*/ 191 h 148"/>
                  <a:gd name="T82" fmla="*/ 270 w 127"/>
                  <a:gd name="T83" fmla="*/ 184 h 148"/>
                  <a:gd name="T84" fmla="*/ 259 w 127"/>
                  <a:gd name="T85" fmla="*/ 160 h 14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7"/>
                  <a:gd name="T130" fmla="*/ 0 h 148"/>
                  <a:gd name="T131" fmla="*/ 127 w 127"/>
                  <a:gd name="T132" fmla="*/ 148 h 14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7" h="148">
                    <a:moveTo>
                      <a:pt x="70" y="39"/>
                    </a:moveTo>
                    <a:lnTo>
                      <a:pt x="66" y="34"/>
                    </a:lnTo>
                    <a:lnTo>
                      <a:pt x="58" y="26"/>
                    </a:lnTo>
                    <a:lnTo>
                      <a:pt x="50" y="29"/>
                    </a:lnTo>
                    <a:lnTo>
                      <a:pt x="39" y="20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17" y="1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2" y="15"/>
                    </a:lnTo>
                    <a:lnTo>
                      <a:pt x="5" y="27"/>
                    </a:lnTo>
                    <a:lnTo>
                      <a:pt x="0" y="37"/>
                    </a:lnTo>
                    <a:lnTo>
                      <a:pt x="5" y="39"/>
                    </a:lnTo>
                    <a:lnTo>
                      <a:pt x="7" y="48"/>
                    </a:lnTo>
                    <a:lnTo>
                      <a:pt x="18" y="50"/>
                    </a:lnTo>
                    <a:lnTo>
                      <a:pt x="19" y="68"/>
                    </a:lnTo>
                    <a:lnTo>
                      <a:pt x="20" y="85"/>
                    </a:lnTo>
                    <a:lnTo>
                      <a:pt x="34" y="75"/>
                    </a:lnTo>
                    <a:lnTo>
                      <a:pt x="44" y="78"/>
                    </a:lnTo>
                    <a:lnTo>
                      <a:pt x="50" y="75"/>
                    </a:lnTo>
                    <a:lnTo>
                      <a:pt x="58" y="70"/>
                    </a:lnTo>
                    <a:lnTo>
                      <a:pt x="76" y="86"/>
                    </a:lnTo>
                    <a:lnTo>
                      <a:pt x="79" y="98"/>
                    </a:lnTo>
                    <a:lnTo>
                      <a:pt x="92" y="117"/>
                    </a:lnTo>
                    <a:lnTo>
                      <a:pt x="96" y="131"/>
                    </a:lnTo>
                    <a:lnTo>
                      <a:pt x="92" y="141"/>
                    </a:lnTo>
                    <a:lnTo>
                      <a:pt x="105" y="148"/>
                    </a:lnTo>
                    <a:lnTo>
                      <a:pt x="105" y="143"/>
                    </a:lnTo>
                    <a:lnTo>
                      <a:pt x="110" y="138"/>
                    </a:lnTo>
                    <a:lnTo>
                      <a:pt x="115" y="141"/>
                    </a:lnTo>
                    <a:lnTo>
                      <a:pt x="127" y="135"/>
                    </a:lnTo>
                    <a:lnTo>
                      <a:pt x="124" y="121"/>
                    </a:lnTo>
                    <a:lnTo>
                      <a:pt x="120" y="115"/>
                    </a:lnTo>
                    <a:lnTo>
                      <a:pt x="120" y="111"/>
                    </a:lnTo>
                    <a:lnTo>
                      <a:pt x="107" y="100"/>
                    </a:lnTo>
                    <a:lnTo>
                      <a:pt x="100" y="90"/>
                    </a:lnTo>
                    <a:lnTo>
                      <a:pt x="91" y="78"/>
                    </a:lnTo>
                    <a:lnTo>
                      <a:pt x="81" y="67"/>
                    </a:lnTo>
                    <a:lnTo>
                      <a:pt x="61" y="53"/>
                    </a:lnTo>
                    <a:lnTo>
                      <a:pt x="64" y="47"/>
                    </a:lnTo>
                    <a:lnTo>
                      <a:pt x="73" y="45"/>
                    </a:lnTo>
                    <a:lnTo>
                      <a:pt x="70" y="3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171"/>
              <p:cNvSpPr>
                <a:spLocks noChangeAspect="1"/>
              </p:cNvSpPr>
              <p:nvPr/>
            </p:nvSpPr>
            <p:spPr bwMode="auto">
              <a:xfrm>
                <a:off x="4364" y="2052"/>
                <a:ext cx="174" cy="422"/>
              </a:xfrm>
              <a:custGeom>
                <a:avLst/>
                <a:gdLst>
                  <a:gd name="T0" fmla="*/ 273 w 134"/>
                  <a:gd name="T1" fmla="*/ 313 h 321"/>
                  <a:gd name="T2" fmla="*/ 270 w 134"/>
                  <a:gd name="T3" fmla="*/ 259 h 321"/>
                  <a:gd name="T4" fmla="*/ 301 w 134"/>
                  <a:gd name="T5" fmla="*/ 177 h 321"/>
                  <a:gd name="T6" fmla="*/ 283 w 134"/>
                  <a:gd name="T7" fmla="*/ 66 h 321"/>
                  <a:gd name="T8" fmla="*/ 208 w 134"/>
                  <a:gd name="T9" fmla="*/ 0 h 321"/>
                  <a:gd name="T10" fmla="*/ 192 w 134"/>
                  <a:gd name="T11" fmla="*/ 55 h 321"/>
                  <a:gd name="T12" fmla="*/ 199 w 134"/>
                  <a:gd name="T13" fmla="*/ 99 h 321"/>
                  <a:gd name="T14" fmla="*/ 108 w 134"/>
                  <a:gd name="T15" fmla="*/ 150 h 321"/>
                  <a:gd name="T16" fmla="*/ 103 w 134"/>
                  <a:gd name="T17" fmla="*/ 237 h 321"/>
                  <a:gd name="T18" fmla="*/ 38 w 134"/>
                  <a:gd name="T19" fmla="*/ 323 h 321"/>
                  <a:gd name="T20" fmla="*/ 38 w 134"/>
                  <a:gd name="T21" fmla="*/ 452 h 321"/>
                  <a:gd name="T22" fmla="*/ 13 w 134"/>
                  <a:gd name="T23" fmla="*/ 452 h 321"/>
                  <a:gd name="T24" fmla="*/ 0 w 134"/>
                  <a:gd name="T25" fmla="*/ 506 h 321"/>
                  <a:gd name="T26" fmla="*/ 45 w 134"/>
                  <a:gd name="T27" fmla="*/ 572 h 321"/>
                  <a:gd name="T28" fmla="*/ 66 w 134"/>
                  <a:gd name="T29" fmla="*/ 598 h 321"/>
                  <a:gd name="T30" fmla="*/ 92 w 134"/>
                  <a:gd name="T31" fmla="*/ 598 h 321"/>
                  <a:gd name="T32" fmla="*/ 97 w 134"/>
                  <a:gd name="T33" fmla="*/ 634 h 321"/>
                  <a:gd name="T34" fmla="*/ 123 w 134"/>
                  <a:gd name="T35" fmla="*/ 636 h 321"/>
                  <a:gd name="T36" fmla="*/ 162 w 134"/>
                  <a:gd name="T37" fmla="*/ 741 h 321"/>
                  <a:gd name="T38" fmla="*/ 160 w 134"/>
                  <a:gd name="T39" fmla="*/ 861 h 321"/>
                  <a:gd name="T40" fmla="*/ 184 w 134"/>
                  <a:gd name="T41" fmla="*/ 864 h 321"/>
                  <a:gd name="T42" fmla="*/ 208 w 134"/>
                  <a:gd name="T43" fmla="*/ 872 h 321"/>
                  <a:gd name="T44" fmla="*/ 221 w 134"/>
                  <a:gd name="T45" fmla="*/ 873 h 321"/>
                  <a:gd name="T46" fmla="*/ 270 w 134"/>
                  <a:gd name="T47" fmla="*/ 816 h 321"/>
                  <a:gd name="T48" fmla="*/ 299 w 134"/>
                  <a:gd name="T49" fmla="*/ 770 h 321"/>
                  <a:gd name="T50" fmla="*/ 345 w 134"/>
                  <a:gd name="T51" fmla="*/ 828 h 321"/>
                  <a:gd name="T52" fmla="*/ 395 w 134"/>
                  <a:gd name="T53" fmla="*/ 1016 h 321"/>
                  <a:gd name="T54" fmla="*/ 412 w 134"/>
                  <a:gd name="T55" fmla="*/ 1053 h 321"/>
                  <a:gd name="T56" fmla="*/ 440 w 134"/>
                  <a:gd name="T57" fmla="*/ 1156 h 321"/>
                  <a:gd name="T58" fmla="*/ 440 w 134"/>
                  <a:gd name="T59" fmla="*/ 1262 h 321"/>
                  <a:gd name="T60" fmla="*/ 469 w 134"/>
                  <a:gd name="T61" fmla="*/ 1199 h 321"/>
                  <a:gd name="T62" fmla="*/ 469 w 134"/>
                  <a:gd name="T63" fmla="*/ 1095 h 321"/>
                  <a:gd name="T64" fmla="*/ 423 w 134"/>
                  <a:gd name="T65" fmla="*/ 995 h 321"/>
                  <a:gd name="T66" fmla="*/ 397 w 134"/>
                  <a:gd name="T67" fmla="*/ 910 h 321"/>
                  <a:gd name="T68" fmla="*/ 418 w 134"/>
                  <a:gd name="T69" fmla="*/ 836 h 321"/>
                  <a:gd name="T70" fmla="*/ 360 w 134"/>
                  <a:gd name="T71" fmla="*/ 760 h 321"/>
                  <a:gd name="T72" fmla="*/ 331 w 134"/>
                  <a:gd name="T73" fmla="*/ 686 h 321"/>
                  <a:gd name="T74" fmla="*/ 395 w 134"/>
                  <a:gd name="T75" fmla="*/ 599 h 321"/>
                  <a:gd name="T76" fmla="*/ 448 w 134"/>
                  <a:gd name="T77" fmla="*/ 564 h 321"/>
                  <a:gd name="T78" fmla="*/ 493 w 134"/>
                  <a:gd name="T79" fmla="*/ 477 h 321"/>
                  <a:gd name="T80" fmla="*/ 440 w 134"/>
                  <a:gd name="T81" fmla="*/ 484 h 321"/>
                  <a:gd name="T82" fmla="*/ 383 w 134"/>
                  <a:gd name="T83" fmla="*/ 427 h 321"/>
                  <a:gd name="T84" fmla="*/ 351 w 134"/>
                  <a:gd name="T85" fmla="*/ 359 h 321"/>
                  <a:gd name="T86" fmla="*/ 332 w 134"/>
                  <a:gd name="T87" fmla="*/ 302 h 32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4"/>
                  <a:gd name="T133" fmla="*/ 0 h 321"/>
                  <a:gd name="T134" fmla="*/ 134 w 134"/>
                  <a:gd name="T135" fmla="*/ 321 h 32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4" h="321">
                    <a:moveTo>
                      <a:pt x="90" y="77"/>
                    </a:moveTo>
                    <a:lnTo>
                      <a:pt x="74" y="80"/>
                    </a:lnTo>
                    <a:lnTo>
                      <a:pt x="74" y="72"/>
                    </a:lnTo>
                    <a:lnTo>
                      <a:pt x="73" y="66"/>
                    </a:lnTo>
                    <a:lnTo>
                      <a:pt x="80" y="53"/>
                    </a:lnTo>
                    <a:lnTo>
                      <a:pt x="82" y="45"/>
                    </a:lnTo>
                    <a:lnTo>
                      <a:pt x="79" y="31"/>
                    </a:lnTo>
                    <a:lnTo>
                      <a:pt x="76" y="17"/>
                    </a:lnTo>
                    <a:lnTo>
                      <a:pt x="69" y="13"/>
                    </a:lnTo>
                    <a:lnTo>
                      <a:pt x="56" y="0"/>
                    </a:lnTo>
                    <a:lnTo>
                      <a:pt x="54" y="7"/>
                    </a:lnTo>
                    <a:lnTo>
                      <a:pt x="52" y="14"/>
                    </a:lnTo>
                    <a:lnTo>
                      <a:pt x="51" y="20"/>
                    </a:lnTo>
                    <a:lnTo>
                      <a:pt x="54" y="25"/>
                    </a:lnTo>
                    <a:lnTo>
                      <a:pt x="43" y="23"/>
                    </a:lnTo>
                    <a:lnTo>
                      <a:pt x="29" y="38"/>
                    </a:lnTo>
                    <a:lnTo>
                      <a:pt x="28" y="53"/>
                    </a:lnTo>
                    <a:lnTo>
                      <a:pt x="28" y="60"/>
                    </a:lnTo>
                    <a:lnTo>
                      <a:pt x="20" y="82"/>
                    </a:lnTo>
                    <a:lnTo>
                      <a:pt x="10" y="82"/>
                    </a:lnTo>
                    <a:lnTo>
                      <a:pt x="10" y="96"/>
                    </a:lnTo>
                    <a:lnTo>
                      <a:pt x="10" y="115"/>
                    </a:lnTo>
                    <a:lnTo>
                      <a:pt x="5" y="115"/>
                    </a:lnTo>
                    <a:lnTo>
                      <a:pt x="4" y="115"/>
                    </a:lnTo>
                    <a:lnTo>
                      <a:pt x="5" y="126"/>
                    </a:lnTo>
                    <a:lnTo>
                      <a:pt x="0" y="129"/>
                    </a:lnTo>
                    <a:lnTo>
                      <a:pt x="10" y="145"/>
                    </a:lnTo>
                    <a:lnTo>
                      <a:pt x="12" y="146"/>
                    </a:lnTo>
                    <a:lnTo>
                      <a:pt x="15" y="142"/>
                    </a:lnTo>
                    <a:lnTo>
                      <a:pt x="18" y="152"/>
                    </a:lnTo>
                    <a:lnTo>
                      <a:pt x="19" y="152"/>
                    </a:lnTo>
                    <a:lnTo>
                      <a:pt x="25" y="152"/>
                    </a:lnTo>
                    <a:lnTo>
                      <a:pt x="31" y="159"/>
                    </a:lnTo>
                    <a:lnTo>
                      <a:pt x="27" y="161"/>
                    </a:lnTo>
                    <a:lnTo>
                      <a:pt x="30" y="168"/>
                    </a:lnTo>
                    <a:lnTo>
                      <a:pt x="33" y="162"/>
                    </a:lnTo>
                    <a:lnTo>
                      <a:pt x="38" y="176"/>
                    </a:lnTo>
                    <a:lnTo>
                      <a:pt x="44" y="189"/>
                    </a:lnTo>
                    <a:lnTo>
                      <a:pt x="43" y="204"/>
                    </a:lnTo>
                    <a:lnTo>
                      <a:pt x="43" y="219"/>
                    </a:lnTo>
                    <a:lnTo>
                      <a:pt x="48" y="210"/>
                    </a:lnTo>
                    <a:lnTo>
                      <a:pt x="50" y="220"/>
                    </a:lnTo>
                    <a:lnTo>
                      <a:pt x="52" y="222"/>
                    </a:lnTo>
                    <a:lnTo>
                      <a:pt x="56" y="221"/>
                    </a:lnTo>
                    <a:lnTo>
                      <a:pt x="60" y="220"/>
                    </a:lnTo>
                    <a:lnTo>
                      <a:pt x="60" y="222"/>
                    </a:lnTo>
                    <a:lnTo>
                      <a:pt x="70" y="213"/>
                    </a:lnTo>
                    <a:lnTo>
                      <a:pt x="73" y="208"/>
                    </a:lnTo>
                    <a:lnTo>
                      <a:pt x="76" y="210"/>
                    </a:lnTo>
                    <a:lnTo>
                      <a:pt x="81" y="196"/>
                    </a:lnTo>
                    <a:lnTo>
                      <a:pt x="86" y="205"/>
                    </a:lnTo>
                    <a:lnTo>
                      <a:pt x="94" y="211"/>
                    </a:lnTo>
                    <a:lnTo>
                      <a:pt x="100" y="235"/>
                    </a:lnTo>
                    <a:lnTo>
                      <a:pt x="107" y="259"/>
                    </a:lnTo>
                    <a:lnTo>
                      <a:pt x="107" y="255"/>
                    </a:lnTo>
                    <a:lnTo>
                      <a:pt x="112" y="268"/>
                    </a:lnTo>
                    <a:lnTo>
                      <a:pt x="116" y="281"/>
                    </a:lnTo>
                    <a:lnTo>
                      <a:pt x="119" y="294"/>
                    </a:lnTo>
                    <a:lnTo>
                      <a:pt x="119" y="307"/>
                    </a:lnTo>
                    <a:lnTo>
                      <a:pt x="119" y="321"/>
                    </a:lnTo>
                    <a:lnTo>
                      <a:pt x="122" y="317"/>
                    </a:lnTo>
                    <a:lnTo>
                      <a:pt x="127" y="306"/>
                    </a:lnTo>
                    <a:lnTo>
                      <a:pt x="133" y="296"/>
                    </a:lnTo>
                    <a:lnTo>
                      <a:pt x="127" y="279"/>
                    </a:lnTo>
                    <a:lnTo>
                      <a:pt x="124" y="264"/>
                    </a:lnTo>
                    <a:lnTo>
                      <a:pt x="115" y="253"/>
                    </a:lnTo>
                    <a:lnTo>
                      <a:pt x="108" y="241"/>
                    </a:lnTo>
                    <a:lnTo>
                      <a:pt x="108" y="231"/>
                    </a:lnTo>
                    <a:lnTo>
                      <a:pt x="110" y="224"/>
                    </a:lnTo>
                    <a:lnTo>
                      <a:pt x="113" y="213"/>
                    </a:lnTo>
                    <a:lnTo>
                      <a:pt x="110" y="212"/>
                    </a:lnTo>
                    <a:lnTo>
                      <a:pt x="97" y="194"/>
                    </a:lnTo>
                    <a:lnTo>
                      <a:pt x="84" y="175"/>
                    </a:lnTo>
                    <a:lnTo>
                      <a:pt x="89" y="175"/>
                    </a:lnTo>
                    <a:lnTo>
                      <a:pt x="92" y="155"/>
                    </a:lnTo>
                    <a:lnTo>
                      <a:pt x="107" y="153"/>
                    </a:lnTo>
                    <a:lnTo>
                      <a:pt x="113" y="145"/>
                    </a:lnTo>
                    <a:lnTo>
                      <a:pt x="122" y="144"/>
                    </a:lnTo>
                    <a:lnTo>
                      <a:pt x="127" y="134"/>
                    </a:lnTo>
                    <a:lnTo>
                      <a:pt x="134" y="122"/>
                    </a:lnTo>
                    <a:lnTo>
                      <a:pt x="129" y="120"/>
                    </a:lnTo>
                    <a:lnTo>
                      <a:pt x="119" y="123"/>
                    </a:lnTo>
                    <a:lnTo>
                      <a:pt x="111" y="114"/>
                    </a:lnTo>
                    <a:lnTo>
                      <a:pt x="104" y="109"/>
                    </a:lnTo>
                    <a:lnTo>
                      <a:pt x="105" y="96"/>
                    </a:lnTo>
                    <a:lnTo>
                      <a:pt x="95" y="91"/>
                    </a:lnTo>
                    <a:lnTo>
                      <a:pt x="91" y="80"/>
                    </a:lnTo>
                    <a:lnTo>
                      <a:pt x="90" y="7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172"/>
              <p:cNvSpPr>
                <a:spLocks noChangeAspect="1"/>
              </p:cNvSpPr>
              <p:nvPr/>
            </p:nvSpPr>
            <p:spPr bwMode="auto">
              <a:xfrm>
                <a:off x="4928" y="2279"/>
                <a:ext cx="95" cy="140"/>
              </a:xfrm>
              <a:custGeom>
                <a:avLst/>
                <a:gdLst>
                  <a:gd name="T0" fmla="*/ 49 w 73"/>
                  <a:gd name="T1" fmla="*/ 265 h 106"/>
                  <a:gd name="T2" fmla="*/ 49 w 73"/>
                  <a:gd name="T3" fmla="*/ 293 h 106"/>
                  <a:gd name="T4" fmla="*/ 9 w 73"/>
                  <a:gd name="T5" fmla="*/ 222 h 106"/>
                  <a:gd name="T6" fmla="*/ 0 w 73"/>
                  <a:gd name="T7" fmla="*/ 168 h 106"/>
                  <a:gd name="T8" fmla="*/ 29 w 73"/>
                  <a:gd name="T9" fmla="*/ 178 h 106"/>
                  <a:gd name="T10" fmla="*/ 22 w 73"/>
                  <a:gd name="T11" fmla="*/ 102 h 106"/>
                  <a:gd name="T12" fmla="*/ 16 w 73"/>
                  <a:gd name="T13" fmla="*/ 28 h 106"/>
                  <a:gd name="T14" fmla="*/ 27 w 73"/>
                  <a:gd name="T15" fmla="*/ 0 h 106"/>
                  <a:gd name="T16" fmla="*/ 102 w 73"/>
                  <a:gd name="T17" fmla="*/ 16 h 106"/>
                  <a:gd name="T18" fmla="*/ 112 w 73"/>
                  <a:gd name="T19" fmla="*/ 34 h 106"/>
                  <a:gd name="T20" fmla="*/ 133 w 73"/>
                  <a:gd name="T21" fmla="*/ 92 h 106"/>
                  <a:gd name="T22" fmla="*/ 137 w 73"/>
                  <a:gd name="T23" fmla="*/ 127 h 106"/>
                  <a:gd name="T24" fmla="*/ 125 w 73"/>
                  <a:gd name="T25" fmla="*/ 178 h 106"/>
                  <a:gd name="T26" fmla="*/ 102 w 73"/>
                  <a:gd name="T27" fmla="*/ 201 h 106"/>
                  <a:gd name="T28" fmla="*/ 102 w 73"/>
                  <a:gd name="T29" fmla="*/ 254 h 106"/>
                  <a:gd name="T30" fmla="*/ 137 w 73"/>
                  <a:gd name="T31" fmla="*/ 325 h 106"/>
                  <a:gd name="T32" fmla="*/ 159 w 73"/>
                  <a:gd name="T33" fmla="*/ 325 h 106"/>
                  <a:gd name="T34" fmla="*/ 159 w 73"/>
                  <a:gd name="T35" fmla="*/ 316 h 106"/>
                  <a:gd name="T36" fmla="*/ 187 w 73"/>
                  <a:gd name="T37" fmla="*/ 310 h 106"/>
                  <a:gd name="T38" fmla="*/ 212 w 73"/>
                  <a:gd name="T39" fmla="*/ 341 h 106"/>
                  <a:gd name="T40" fmla="*/ 217 w 73"/>
                  <a:gd name="T41" fmla="*/ 325 h 106"/>
                  <a:gd name="T42" fmla="*/ 247 w 73"/>
                  <a:gd name="T43" fmla="*/ 347 h 106"/>
                  <a:gd name="T44" fmla="*/ 232 w 73"/>
                  <a:gd name="T45" fmla="*/ 353 h 106"/>
                  <a:gd name="T46" fmla="*/ 258 w 73"/>
                  <a:gd name="T47" fmla="*/ 390 h 106"/>
                  <a:gd name="T48" fmla="*/ 273 w 73"/>
                  <a:gd name="T49" fmla="*/ 392 h 106"/>
                  <a:gd name="T50" fmla="*/ 260 w 73"/>
                  <a:gd name="T51" fmla="*/ 425 h 106"/>
                  <a:gd name="T52" fmla="*/ 260 w 73"/>
                  <a:gd name="T53" fmla="*/ 404 h 106"/>
                  <a:gd name="T54" fmla="*/ 220 w 73"/>
                  <a:gd name="T55" fmla="*/ 380 h 106"/>
                  <a:gd name="T56" fmla="*/ 195 w 73"/>
                  <a:gd name="T57" fmla="*/ 347 h 106"/>
                  <a:gd name="T58" fmla="*/ 169 w 73"/>
                  <a:gd name="T59" fmla="*/ 338 h 106"/>
                  <a:gd name="T60" fmla="*/ 183 w 73"/>
                  <a:gd name="T61" fmla="*/ 387 h 106"/>
                  <a:gd name="T62" fmla="*/ 122 w 73"/>
                  <a:gd name="T63" fmla="*/ 330 h 106"/>
                  <a:gd name="T64" fmla="*/ 88 w 73"/>
                  <a:gd name="T65" fmla="*/ 350 h 106"/>
                  <a:gd name="T66" fmla="*/ 64 w 73"/>
                  <a:gd name="T67" fmla="*/ 338 h 106"/>
                  <a:gd name="T68" fmla="*/ 64 w 73"/>
                  <a:gd name="T69" fmla="*/ 304 h 106"/>
                  <a:gd name="T70" fmla="*/ 74 w 73"/>
                  <a:gd name="T71" fmla="*/ 273 h 106"/>
                  <a:gd name="T72" fmla="*/ 49 w 73"/>
                  <a:gd name="T73" fmla="*/ 265 h 10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3"/>
                  <a:gd name="T112" fmla="*/ 0 h 106"/>
                  <a:gd name="T113" fmla="*/ 73 w 73"/>
                  <a:gd name="T114" fmla="*/ 106 h 10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3" h="106">
                    <a:moveTo>
                      <a:pt x="13" y="66"/>
                    </a:moveTo>
                    <a:lnTo>
                      <a:pt x="13" y="73"/>
                    </a:lnTo>
                    <a:lnTo>
                      <a:pt x="2" y="55"/>
                    </a:lnTo>
                    <a:lnTo>
                      <a:pt x="0" y="42"/>
                    </a:lnTo>
                    <a:lnTo>
                      <a:pt x="8" y="44"/>
                    </a:lnTo>
                    <a:lnTo>
                      <a:pt x="6" y="25"/>
                    </a:lnTo>
                    <a:lnTo>
                      <a:pt x="4" y="7"/>
                    </a:lnTo>
                    <a:lnTo>
                      <a:pt x="7" y="0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5" y="23"/>
                    </a:lnTo>
                    <a:lnTo>
                      <a:pt x="37" y="32"/>
                    </a:lnTo>
                    <a:lnTo>
                      <a:pt x="34" y="44"/>
                    </a:lnTo>
                    <a:lnTo>
                      <a:pt x="27" y="50"/>
                    </a:lnTo>
                    <a:lnTo>
                      <a:pt x="27" y="63"/>
                    </a:lnTo>
                    <a:lnTo>
                      <a:pt x="37" y="81"/>
                    </a:lnTo>
                    <a:lnTo>
                      <a:pt x="42" y="81"/>
                    </a:lnTo>
                    <a:lnTo>
                      <a:pt x="42" y="79"/>
                    </a:lnTo>
                    <a:lnTo>
                      <a:pt x="50" y="77"/>
                    </a:lnTo>
                    <a:lnTo>
                      <a:pt x="57" y="85"/>
                    </a:lnTo>
                    <a:lnTo>
                      <a:pt x="58" y="81"/>
                    </a:lnTo>
                    <a:lnTo>
                      <a:pt x="66" y="86"/>
                    </a:lnTo>
                    <a:lnTo>
                      <a:pt x="62" y="88"/>
                    </a:lnTo>
                    <a:lnTo>
                      <a:pt x="69" y="97"/>
                    </a:lnTo>
                    <a:lnTo>
                      <a:pt x="73" y="98"/>
                    </a:lnTo>
                    <a:lnTo>
                      <a:pt x="70" y="106"/>
                    </a:lnTo>
                    <a:lnTo>
                      <a:pt x="70" y="101"/>
                    </a:lnTo>
                    <a:lnTo>
                      <a:pt x="59" y="95"/>
                    </a:lnTo>
                    <a:lnTo>
                      <a:pt x="52" y="86"/>
                    </a:lnTo>
                    <a:lnTo>
                      <a:pt x="45" y="84"/>
                    </a:lnTo>
                    <a:lnTo>
                      <a:pt x="49" y="96"/>
                    </a:lnTo>
                    <a:lnTo>
                      <a:pt x="32" y="82"/>
                    </a:lnTo>
                    <a:lnTo>
                      <a:pt x="24" y="87"/>
                    </a:lnTo>
                    <a:lnTo>
                      <a:pt x="17" y="84"/>
                    </a:lnTo>
                    <a:lnTo>
                      <a:pt x="17" y="76"/>
                    </a:lnTo>
                    <a:lnTo>
                      <a:pt x="20" y="68"/>
                    </a:lnTo>
                    <a:lnTo>
                      <a:pt x="13" y="6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173"/>
              <p:cNvSpPr>
                <a:spLocks noChangeAspect="1"/>
              </p:cNvSpPr>
              <p:nvPr/>
            </p:nvSpPr>
            <p:spPr bwMode="auto">
              <a:xfrm>
                <a:off x="4993" y="2484"/>
                <a:ext cx="91" cy="95"/>
              </a:xfrm>
              <a:custGeom>
                <a:avLst/>
                <a:gdLst>
                  <a:gd name="T0" fmla="*/ 199 w 70"/>
                  <a:gd name="T1" fmla="*/ 288 h 72"/>
                  <a:gd name="T2" fmla="*/ 192 w 70"/>
                  <a:gd name="T3" fmla="*/ 260 h 72"/>
                  <a:gd name="T4" fmla="*/ 182 w 70"/>
                  <a:gd name="T5" fmla="*/ 265 h 72"/>
                  <a:gd name="T6" fmla="*/ 120 w 70"/>
                  <a:gd name="T7" fmla="*/ 228 h 72"/>
                  <a:gd name="T8" fmla="*/ 125 w 70"/>
                  <a:gd name="T9" fmla="*/ 168 h 72"/>
                  <a:gd name="T10" fmla="*/ 92 w 70"/>
                  <a:gd name="T11" fmla="*/ 135 h 72"/>
                  <a:gd name="T12" fmla="*/ 78 w 70"/>
                  <a:gd name="T13" fmla="*/ 152 h 72"/>
                  <a:gd name="T14" fmla="*/ 66 w 70"/>
                  <a:gd name="T15" fmla="*/ 145 h 72"/>
                  <a:gd name="T16" fmla="*/ 60 w 70"/>
                  <a:gd name="T17" fmla="*/ 152 h 72"/>
                  <a:gd name="T18" fmla="*/ 38 w 70"/>
                  <a:gd name="T19" fmla="*/ 136 h 72"/>
                  <a:gd name="T20" fmla="*/ 13 w 70"/>
                  <a:gd name="T21" fmla="*/ 178 h 72"/>
                  <a:gd name="T22" fmla="*/ 0 w 70"/>
                  <a:gd name="T23" fmla="*/ 191 h 72"/>
                  <a:gd name="T24" fmla="*/ 1 w 70"/>
                  <a:gd name="T25" fmla="*/ 140 h 72"/>
                  <a:gd name="T26" fmla="*/ 49 w 70"/>
                  <a:gd name="T27" fmla="*/ 102 h 72"/>
                  <a:gd name="T28" fmla="*/ 86 w 70"/>
                  <a:gd name="T29" fmla="*/ 73 h 72"/>
                  <a:gd name="T30" fmla="*/ 96 w 70"/>
                  <a:gd name="T31" fmla="*/ 115 h 72"/>
                  <a:gd name="T32" fmla="*/ 123 w 70"/>
                  <a:gd name="T33" fmla="*/ 102 h 72"/>
                  <a:gd name="T34" fmla="*/ 140 w 70"/>
                  <a:gd name="T35" fmla="*/ 78 h 72"/>
                  <a:gd name="T36" fmla="*/ 148 w 70"/>
                  <a:gd name="T37" fmla="*/ 50 h 72"/>
                  <a:gd name="T38" fmla="*/ 174 w 70"/>
                  <a:gd name="T39" fmla="*/ 55 h 72"/>
                  <a:gd name="T40" fmla="*/ 190 w 70"/>
                  <a:gd name="T41" fmla="*/ 50 h 72"/>
                  <a:gd name="T42" fmla="*/ 182 w 70"/>
                  <a:gd name="T43" fmla="*/ 0 h 72"/>
                  <a:gd name="T44" fmla="*/ 226 w 70"/>
                  <a:gd name="T45" fmla="*/ 28 h 72"/>
                  <a:gd name="T46" fmla="*/ 237 w 70"/>
                  <a:gd name="T47" fmla="*/ 78 h 72"/>
                  <a:gd name="T48" fmla="*/ 259 w 70"/>
                  <a:gd name="T49" fmla="*/ 173 h 72"/>
                  <a:gd name="T50" fmla="*/ 247 w 70"/>
                  <a:gd name="T51" fmla="*/ 201 h 72"/>
                  <a:gd name="T52" fmla="*/ 242 w 70"/>
                  <a:gd name="T53" fmla="*/ 235 h 72"/>
                  <a:gd name="T54" fmla="*/ 220 w 70"/>
                  <a:gd name="T55" fmla="*/ 178 h 72"/>
                  <a:gd name="T56" fmla="*/ 199 w 70"/>
                  <a:gd name="T57" fmla="*/ 187 h 72"/>
                  <a:gd name="T58" fmla="*/ 208 w 70"/>
                  <a:gd name="T59" fmla="*/ 236 h 72"/>
                  <a:gd name="T60" fmla="*/ 199 w 70"/>
                  <a:gd name="T61" fmla="*/ 288 h 7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0"/>
                  <a:gd name="T94" fmla="*/ 0 h 72"/>
                  <a:gd name="T95" fmla="*/ 70 w 70"/>
                  <a:gd name="T96" fmla="*/ 72 h 7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0" h="72">
                    <a:moveTo>
                      <a:pt x="54" y="72"/>
                    </a:moveTo>
                    <a:lnTo>
                      <a:pt x="52" y="65"/>
                    </a:lnTo>
                    <a:lnTo>
                      <a:pt x="49" y="66"/>
                    </a:lnTo>
                    <a:lnTo>
                      <a:pt x="32" y="57"/>
                    </a:lnTo>
                    <a:lnTo>
                      <a:pt x="34" y="42"/>
                    </a:lnTo>
                    <a:lnTo>
                      <a:pt x="25" y="33"/>
                    </a:lnTo>
                    <a:lnTo>
                      <a:pt x="21" y="38"/>
                    </a:lnTo>
                    <a:lnTo>
                      <a:pt x="18" y="36"/>
                    </a:lnTo>
                    <a:lnTo>
                      <a:pt x="16" y="38"/>
                    </a:lnTo>
                    <a:lnTo>
                      <a:pt x="10" y="34"/>
                    </a:lnTo>
                    <a:lnTo>
                      <a:pt x="4" y="44"/>
                    </a:lnTo>
                    <a:lnTo>
                      <a:pt x="0" y="48"/>
                    </a:lnTo>
                    <a:lnTo>
                      <a:pt x="1" y="35"/>
                    </a:lnTo>
                    <a:lnTo>
                      <a:pt x="13" y="25"/>
                    </a:lnTo>
                    <a:lnTo>
                      <a:pt x="23" y="18"/>
                    </a:lnTo>
                    <a:lnTo>
                      <a:pt x="26" y="29"/>
                    </a:lnTo>
                    <a:lnTo>
                      <a:pt x="33" y="25"/>
                    </a:lnTo>
                    <a:lnTo>
                      <a:pt x="38" y="20"/>
                    </a:lnTo>
                    <a:lnTo>
                      <a:pt x="40" y="13"/>
                    </a:lnTo>
                    <a:lnTo>
                      <a:pt x="47" y="14"/>
                    </a:lnTo>
                    <a:lnTo>
                      <a:pt x="51" y="13"/>
                    </a:lnTo>
                    <a:lnTo>
                      <a:pt x="49" y="0"/>
                    </a:lnTo>
                    <a:lnTo>
                      <a:pt x="61" y="7"/>
                    </a:lnTo>
                    <a:lnTo>
                      <a:pt x="64" y="20"/>
                    </a:lnTo>
                    <a:lnTo>
                      <a:pt x="70" y="43"/>
                    </a:lnTo>
                    <a:lnTo>
                      <a:pt x="66" y="50"/>
                    </a:lnTo>
                    <a:lnTo>
                      <a:pt x="65" y="58"/>
                    </a:lnTo>
                    <a:lnTo>
                      <a:pt x="59" y="44"/>
                    </a:lnTo>
                    <a:lnTo>
                      <a:pt x="54" y="47"/>
                    </a:lnTo>
                    <a:lnTo>
                      <a:pt x="56" y="59"/>
                    </a:lnTo>
                    <a:lnTo>
                      <a:pt x="54" y="7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174"/>
              <p:cNvSpPr>
                <a:spLocks noChangeAspect="1"/>
              </p:cNvSpPr>
              <p:nvPr/>
            </p:nvSpPr>
            <p:spPr bwMode="auto">
              <a:xfrm>
                <a:off x="4983" y="2436"/>
                <a:ext cx="24" cy="30"/>
              </a:xfrm>
              <a:custGeom>
                <a:avLst/>
                <a:gdLst>
                  <a:gd name="T0" fmla="*/ 59 w 19"/>
                  <a:gd name="T1" fmla="*/ 21 h 23"/>
                  <a:gd name="T2" fmla="*/ 8 w 19"/>
                  <a:gd name="T3" fmla="*/ 0 h 23"/>
                  <a:gd name="T4" fmla="*/ 0 w 19"/>
                  <a:gd name="T5" fmla="*/ 0 h 23"/>
                  <a:gd name="T6" fmla="*/ 13 w 19"/>
                  <a:gd name="T7" fmla="*/ 87 h 23"/>
                  <a:gd name="T8" fmla="*/ 61 w 19"/>
                  <a:gd name="T9" fmla="*/ 35 h 23"/>
                  <a:gd name="T10" fmla="*/ 61 w 19"/>
                  <a:gd name="T11" fmla="*/ 29 h 23"/>
                  <a:gd name="T12" fmla="*/ 59 w 19"/>
                  <a:gd name="T13" fmla="*/ 2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23"/>
                  <a:gd name="T23" fmla="*/ 19 w 19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23">
                    <a:moveTo>
                      <a:pt x="18" y="5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23"/>
                    </a:lnTo>
                    <a:lnTo>
                      <a:pt x="19" y="9"/>
                    </a:lnTo>
                    <a:lnTo>
                      <a:pt x="19" y="8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175"/>
              <p:cNvSpPr>
                <a:spLocks noChangeAspect="1"/>
              </p:cNvSpPr>
              <p:nvPr/>
            </p:nvSpPr>
            <p:spPr bwMode="auto">
              <a:xfrm>
                <a:off x="4896" y="2448"/>
                <a:ext cx="46" cy="66"/>
              </a:xfrm>
              <a:custGeom>
                <a:avLst/>
                <a:gdLst>
                  <a:gd name="T0" fmla="*/ 123 w 36"/>
                  <a:gd name="T1" fmla="*/ 55 h 50"/>
                  <a:gd name="T2" fmla="*/ 75 w 36"/>
                  <a:gd name="T3" fmla="*/ 114 h 50"/>
                  <a:gd name="T4" fmla="*/ 37 w 36"/>
                  <a:gd name="T5" fmla="*/ 153 h 50"/>
                  <a:gd name="T6" fmla="*/ 0 w 36"/>
                  <a:gd name="T7" fmla="*/ 201 h 50"/>
                  <a:gd name="T8" fmla="*/ 1 w 36"/>
                  <a:gd name="T9" fmla="*/ 186 h 50"/>
                  <a:gd name="T10" fmla="*/ 40 w 36"/>
                  <a:gd name="T11" fmla="*/ 135 h 50"/>
                  <a:gd name="T12" fmla="*/ 77 w 36"/>
                  <a:gd name="T13" fmla="*/ 77 h 50"/>
                  <a:gd name="T14" fmla="*/ 96 w 36"/>
                  <a:gd name="T15" fmla="*/ 37 h 50"/>
                  <a:gd name="T16" fmla="*/ 102 w 36"/>
                  <a:gd name="T17" fmla="*/ 37 h 50"/>
                  <a:gd name="T18" fmla="*/ 102 w 36"/>
                  <a:gd name="T19" fmla="*/ 0 h 50"/>
                  <a:gd name="T20" fmla="*/ 123 w 36"/>
                  <a:gd name="T21" fmla="*/ 55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50"/>
                  <a:gd name="T35" fmla="*/ 36 w 36"/>
                  <a:gd name="T36" fmla="*/ 50 h 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50">
                    <a:moveTo>
                      <a:pt x="36" y="14"/>
                    </a:moveTo>
                    <a:lnTo>
                      <a:pt x="22" y="28"/>
                    </a:lnTo>
                    <a:lnTo>
                      <a:pt x="11" y="39"/>
                    </a:lnTo>
                    <a:lnTo>
                      <a:pt x="0" y="50"/>
                    </a:lnTo>
                    <a:lnTo>
                      <a:pt x="1" y="46"/>
                    </a:lnTo>
                    <a:lnTo>
                      <a:pt x="12" y="33"/>
                    </a:lnTo>
                    <a:lnTo>
                      <a:pt x="23" y="19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36" y="1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176"/>
              <p:cNvSpPr>
                <a:spLocks noChangeAspect="1"/>
              </p:cNvSpPr>
              <p:nvPr/>
            </p:nvSpPr>
            <p:spPr bwMode="auto">
              <a:xfrm>
                <a:off x="4945" y="2399"/>
                <a:ext cx="27" cy="26"/>
              </a:xfrm>
              <a:custGeom>
                <a:avLst/>
                <a:gdLst>
                  <a:gd name="T0" fmla="*/ 61 w 22"/>
                  <a:gd name="T1" fmla="*/ 55 h 20"/>
                  <a:gd name="T2" fmla="*/ 50 w 22"/>
                  <a:gd name="T3" fmla="*/ 74 h 20"/>
                  <a:gd name="T4" fmla="*/ 27 w 22"/>
                  <a:gd name="T5" fmla="*/ 38 h 20"/>
                  <a:gd name="T6" fmla="*/ 0 w 22"/>
                  <a:gd name="T7" fmla="*/ 0 h 20"/>
                  <a:gd name="T8" fmla="*/ 47 w 22"/>
                  <a:gd name="T9" fmla="*/ 9 h 20"/>
                  <a:gd name="T10" fmla="*/ 61 w 22"/>
                  <a:gd name="T11" fmla="*/ 55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20"/>
                  <a:gd name="T20" fmla="*/ 22 w 22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20">
                    <a:moveTo>
                      <a:pt x="22" y="15"/>
                    </a:moveTo>
                    <a:lnTo>
                      <a:pt x="18" y="20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16" y="2"/>
                    </a:lnTo>
                    <a:lnTo>
                      <a:pt x="22" y="1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77"/>
              <p:cNvSpPr>
                <a:spLocks noChangeAspect="1"/>
              </p:cNvSpPr>
              <p:nvPr/>
            </p:nvSpPr>
            <p:spPr bwMode="auto">
              <a:xfrm>
                <a:off x="5033" y="2444"/>
                <a:ext cx="22" cy="32"/>
              </a:xfrm>
              <a:custGeom>
                <a:avLst/>
                <a:gdLst>
                  <a:gd name="T0" fmla="*/ 41 w 16"/>
                  <a:gd name="T1" fmla="*/ 16 h 24"/>
                  <a:gd name="T2" fmla="*/ 77 w 16"/>
                  <a:gd name="T3" fmla="*/ 87 h 24"/>
                  <a:gd name="T4" fmla="*/ 55 w 16"/>
                  <a:gd name="T5" fmla="*/ 92 h 24"/>
                  <a:gd name="T6" fmla="*/ 49 w 16"/>
                  <a:gd name="T7" fmla="*/ 101 h 24"/>
                  <a:gd name="T8" fmla="*/ 15 w 16"/>
                  <a:gd name="T9" fmla="*/ 37 h 24"/>
                  <a:gd name="T10" fmla="*/ 0 w 16"/>
                  <a:gd name="T11" fmla="*/ 0 h 24"/>
                  <a:gd name="T12" fmla="*/ 41 w 16"/>
                  <a:gd name="T13" fmla="*/ 1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24"/>
                  <a:gd name="T23" fmla="*/ 16 w 16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24">
                    <a:moveTo>
                      <a:pt x="9" y="4"/>
                    </a:moveTo>
                    <a:lnTo>
                      <a:pt x="16" y="21"/>
                    </a:lnTo>
                    <a:lnTo>
                      <a:pt x="11" y="22"/>
                    </a:lnTo>
                    <a:lnTo>
                      <a:pt x="10" y="24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78"/>
              <p:cNvSpPr>
                <a:spLocks noChangeAspect="1"/>
              </p:cNvSpPr>
              <p:nvPr/>
            </p:nvSpPr>
            <p:spPr bwMode="auto">
              <a:xfrm>
                <a:off x="4473" y="2242"/>
                <a:ext cx="175" cy="333"/>
              </a:xfrm>
              <a:custGeom>
                <a:avLst/>
                <a:gdLst>
                  <a:gd name="T0" fmla="*/ 166 w 134"/>
                  <a:gd name="T1" fmla="*/ 712 h 253"/>
                  <a:gd name="T2" fmla="*/ 197 w 134"/>
                  <a:gd name="T3" fmla="*/ 591 h 253"/>
                  <a:gd name="T4" fmla="*/ 197 w 134"/>
                  <a:gd name="T5" fmla="*/ 483 h 253"/>
                  <a:gd name="T6" fmla="*/ 256 w 134"/>
                  <a:gd name="T7" fmla="*/ 515 h 253"/>
                  <a:gd name="T8" fmla="*/ 351 w 134"/>
                  <a:gd name="T9" fmla="*/ 570 h 253"/>
                  <a:gd name="T10" fmla="*/ 351 w 134"/>
                  <a:gd name="T11" fmla="*/ 541 h 253"/>
                  <a:gd name="T12" fmla="*/ 372 w 134"/>
                  <a:gd name="T13" fmla="*/ 416 h 253"/>
                  <a:gd name="T14" fmla="*/ 495 w 134"/>
                  <a:gd name="T15" fmla="*/ 411 h 253"/>
                  <a:gd name="T16" fmla="*/ 495 w 134"/>
                  <a:gd name="T17" fmla="*/ 316 h 253"/>
                  <a:gd name="T18" fmla="*/ 435 w 134"/>
                  <a:gd name="T19" fmla="*/ 192 h 253"/>
                  <a:gd name="T20" fmla="*/ 334 w 134"/>
                  <a:gd name="T21" fmla="*/ 151 h 253"/>
                  <a:gd name="T22" fmla="*/ 274 w 134"/>
                  <a:gd name="T23" fmla="*/ 151 h 253"/>
                  <a:gd name="T24" fmla="*/ 217 w 134"/>
                  <a:gd name="T25" fmla="*/ 122 h 253"/>
                  <a:gd name="T26" fmla="*/ 172 w 134"/>
                  <a:gd name="T27" fmla="*/ 42 h 253"/>
                  <a:gd name="T28" fmla="*/ 145 w 134"/>
                  <a:gd name="T29" fmla="*/ 0 h 253"/>
                  <a:gd name="T30" fmla="*/ 88 w 134"/>
                  <a:gd name="T31" fmla="*/ 37 h 253"/>
                  <a:gd name="T32" fmla="*/ 21 w 134"/>
                  <a:gd name="T33" fmla="*/ 122 h 253"/>
                  <a:gd name="T34" fmla="*/ 50 w 134"/>
                  <a:gd name="T35" fmla="*/ 199 h 253"/>
                  <a:gd name="T36" fmla="*/ 111 w 134"/>
                  <a:gd name="T37" fmla="*/ 274 h 253"/>
                  <a:gd name="T38" fmla="*/ 89 w 134"/>
                  <a:gd name="T39" fmla="*/ 345 h 253"/>
                  <a:gd name="T40" fmla="*/ 116 w 134"/>
                  <a:gd name="T41" fmla="*/ 428 h 253"/>
                  <a:gd name="T42" fmla="*/ 162 w 134"/>
                  <a:gd name="T43" fmla="*/ 533 h 253"/>
                  <a:gd name="T44" fmla="*/ 162 w 134"/>
                  <a:gd name="T45" fmla="*/ 640 h 253"/>
                  <a:gd name="T46" fmla="*/ 140 w 134"/>
                  <a:gd name="T47" fmla="*/ 695 h 253"/>
                  <a:gd name="T48" fmla="*/ 123 w 134"/>
                  <a:gd name="T49" fmla="*/ 834 h 253"/>
                  <a:gd name="T50" fmla="*/ 166 w 134"/>
                  <a:gd name="T51" fmla="*/ 862 h 253"/>
                  <a:gd name="T52" fmla="*/ 212 w 134"/>
                  <a:gd name="T53" fmla="*/ 911 h 253"/>
                  <a:gd name="T54" fmla="*/ 239 w 134"/>
                  <a:gd name="T55" fmla="*/ 946 h 253"/>
                  <a:gd name="T56" fmla="*/ 286 w 134"/>
                  <a:gd name="T57" fmla="*/ 998 h 253"/>
                  <a:gd name="T58" fmla="*/ 351 w 134"/>
                  <a:gd name="T59" fmla="*/ 971 h 253"/>
                  <a:gd name="T60" fmla="*/ 277 w 134"/>
                  <a:gd name="T61" fmla="*/ 921 h 253"/>
                  <a:gd name="T62" fmla="*/ 232 w 134"/>
                  <a:gd name="T63" fmla="*/ 834 h 253"/>
                  <a:gd name="T64" fmla="*/ 188 w 134"/>
                  <a:gd name="T65" fmla="*/ 762 h 2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253"/>
                  <a:gd name="T101" fmla="*/ 134 w 134"/>
                  <a:gd name="T102" fmla="*/ 253 h 2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253">
                    <a:moveTo>
                      <a:pt x="49" y="193"/>
                    </a:moveTo>
                    <a:lnTo>
                      <a:pt x="44" y="180"/>
                    </a:lnTo>
                    <a:lnTo>
                      <a:pt x="47" y="165"/>
                    </a:lnTo>
                    <a:lnTo>
                      <a:pt x="52" y="150"/>
                    </a:lnTo>
                    <a:lnTo>
                      <a:pt x="52" y="136"/>
                    </a:lnTo>
                    <a:lnTo>
                      <a:pt x="52" y="122"/>
                    </a:lnTo>
                    <a:lnTo>
                      <a:pt x="66" y="120"/>
                    </a:lnTo>
                    <a:lnTo>
                      <a:pt x="67" y="131"/>
                    </a:lnTo>
                    <a:lnTo>
                      <a:pt x="78" y="134"/>
                    </a:lnTo>
                    <a:lnTo>
                      <a:pt x="93" y="144"/>
                    </a:lnTo>
                    <a:lnTo>
                      <a:pt x="99" y="152"/>
                    </a:lnTo>
                    <a:lnTo>
                      <a:pt x="93" y="137"/>
                    </a:lnTo>
                    <a:lnTo>
                      <a:pt x="88" y="123"/>
                    </a:lnTo>
                    <a:lnTo>
                      <a:pt x="98" y="105"/>
                    </a:lnTo>
                    <a:lnTo>
                      <a:pt x="114" y="105"/>
                    </a:lnTo>
                    <a:lnTo>
                      <a:pt x="130" y="104"/>
                    </a:lnTo>
                    <a:lnTo>
                      <a:pt x="134" y="94"/>
                    </a:lnTo>
                    <a:lnTo>
                      <a:pt x="130" y="80"/>
                    </a:lnTo>
                    <a:lnTo>
                      <a:pt x="117" y="61"/>
                    </a:lnTo>
                    <a:lnTo>
                      <a:pt x="114" y="49"/>
                    </a:lnTo>
                    <a:lnTo>
                      <a:pt x="96" y="33"/>
                    </a:lnTo>
                    <a:lnTo>
                      <a:pt x="88" y="38"/>
                    </a:lnTo>
                    <a:lnTo>
                      <a:pt x="82" y="41"/>
                    </a:lnTo>
                    <a:lnTo>
                      <a:pt x="72" y="38"/>
                    </a:lnTo>
                    <a:lnTo>
                      <a:pt x="58" y="48"/>
                    </a:lnTo>
                    <a:lnTo>
                      <a:pt x="57" y="31"/>
                    </a:lnTo>
                    <a:lnTo>
                      <a:pt x="56" y="13"/>
                    </a:lnTo>
                    <a:lnTo>
                      <a:pt x="45" y="11"/>
                    </a:lnTo>
                    <a:lnTo>
                      <a:pt x="43" y="2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3" y="9"/>
                    </a:lnTo>
                    <a:lnTo>
                      <a:pt x="8" y="11"/>
                    </a:lnTo>
                    <a:lnTo>
                      <a:pt x="5" y="31"/>
                    </a:lnTo>
                    <a:lnTo>
                      <a:pt x="0" y="31"/>
                    </a:lnTo>
                    <a:lnTo>
                      <a:pt x="13" y="50"/>
                    </a:lnTo>
                    <a:lnTo>
                      <a:pt x="26" y="68"/>
                    </a:lnTo>
                    <a:lnTo>
                      <a:pt x="29" y="69"/>
                    </a:lnTo>
                    <a:lnTo>
                      <a:pt x="26" y="80"/>
                    </a:lnTo>
                    <a:lnTo>
                      <a:pt x="24" y="87"/>
                    </a:lnTo>
                    <a:lnTo>
                      <a:pt x="24" y="97"/>
                    </a:lnTo>
                    <a:lnTo>
                      <a:pt x="31" y="109"/>
                    </a:lnTo>
                    <a:lnTo>
                      <a:pt x="40" y="120"/>
                    </a:lnTo>
                    <a:lnTo>
                      <a:pt x="43" y="135"/>
                    </a:lnTo>
                    <a:lnTo>
                      <a:pt x="49" y="152"/>
                    </a:lnTo>
                    <a:lnTo>
                      <a:pt x="43" y="162"/>
                    </a:lnTo>
                    <a:lnTo>
                      <a:pt x="38" y="173"/>
                    </a:lnTo>
                    <a:lnTo>
                      <a:pt x="37" y="176"/>
                    </a:lnTo>
                    <a:lnTo>
                      <a:pt x="35" y="193"/>
                    </a:lnTo>
                    <a:lnTo>
                      <a:pt x="32" y="211"/>
                    </a:lnTo>
                    <a:lnTo>
                      <a:pt x="36" y="208"/>
                    </a:lnTo>
                    <a:lnTo>
                      <a:pt x="44" y="218"/>
                    </a:lnTo>
                    <a:lnTo>
                      <a:pt x="52" y="228"/>
                    </a:lnTo>
                    <a:lnTo>
                      <a:pt x="56" y="231"/>
                    </a:lnTo>
                    <a:lnTo>
                      <a:pt x="63" y="243"/>
                    </a:lnTo>
                    <a:lnTo>
                      <a:pt x="63" y="239"/>
                    </a:lnTo>
                    <a:lnTo>
                      <a:pt x="75" y="246"/>
                    </a:lnTo>
                    <a:lnTo>
                      <a:pt x="76" y="253"/>
                    </a:lnTo>
                    <a:lnTo>
                      <a:pt x="87" y="252"/>
                    </a:lnTo>
                    <a:lnTo>
                      <a:pt x="93" y="246"/>
                    </a:lnTo>
                    <a:lnTo>
                      <a:pt x="85" y="235"/>
                    </a:lnTo>
                    <a:lnTo>
                      <a:pt x="73" y="233"/>
                    </a:lnTo>
                    <a:lnTo>
                      <a:pt x="66" y="223"/>
                    </a:lnTo>
                    <a:lnTo>
                      <a:pt x="61" y="211"/>
                    </a:lnTo>
                    <a:lnTo>
                      <a:pt x="56" y="195"/>
                    </a:lnTo>
                    <a:lnTo>
                      <a:pt x="49" y="19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79"/>
              <p:cNvSpPr>
                <a:spLocks noChangeAspect="1"/>
              </p:cNvSpPr>
              <p:nvPr/>
            </p:nvSpPr>
            <p:spPr bwMode="auto">
              <a:xfrm>
                <a:off x="4555" y="2173"/>
                <a:ext cx="175" cy="334"/>
              </a:xfrm>
              <a:custGeom>
                <a:avLst/>
                <a:gdLst>
                  <a:gd name="T0" fmla="*/ 161 w 134"/>
                  <a:gd name="T1" fmla="*/ 191 h 254"/>
                  <a:gd name="T2" fmla="*/ 97 w 134"/>
                  <a:gd name="T3" fmla="*/ 172 h 254"/>
                  <a:gd name="T4" fmla="*/ 46 w 134"/>
                  <a:gd name="T5" fmla="*/ 108 h 254"/>
                  <a:gd name="T6" fmla="*/ 16 w 134"/>
                  <a:gd name="T7" fmla="*/ 49 h 254"/>
                  <a:gd name="T8" fmla="*/ 57 w 134"/>
                  <a:gd name="T9" fmla="*/ 49 h 254"/>
                  <a:gd name="T10" fmla="*/ 95 w 134"/>
                  <a:gd name="T11" fmla="*/ 49 h 254"/>
                  <a:gd name="T12" fmla="*/ 127 w 134"/>
                  <a:gd name="T13" fmla="*/ 42 h 254"/>
                  <a:gd name="T14" fmla="*/ 188 w 134"/>
                  <a:gd name="T15" fmla="*/ 1 h 254"/>
                  <a:gd name="T16" fmla="*/ 262 w 134"/>
                  <a:gd name="T17" fmla="*/ 78 h 254"/>
                  <a:gd name="T18" fmla="*/ 345 w 134"/>
                  <a:gd name="T19" fmla="*/ 116 h 254"/>
                  <a:gd name="T20" fmla="*/ 283 w 134"/>
                  <a:gd name="T21" fmla="*/ 160 h 254"/>
                  <a:gd name="T22" fmla="*/ 262 w 134"/>
                  <a:gd name="T23" fmla="*/ 225 h 254"/>
                  <a:gd name="T24" fmla="*/ 283 w 134"/>
                  <a:gd name="T25" fmla="*/ 347 h 254"/>
                  <a:gd name="T26" fmla="*/ 333 w 134"/>
                  <a:gd name="T27" fmla="*/ 417 h 254"/>
                  <a:gd name="T28" fmla="*/ 419 w 134"/>
                  <a:gd name="T29" fmla="*/ 500 h 254"/>
                  <a:gd name="T30" fmla="*/ 486 w 134"/>
                  <a:gd name="T31" fmla="*/ 635 h 254"/>
                  <a:gd name="T32" fmla="*/ 505 w 134"/>
                  <a:gd name="T33" fmla="*/ 751 h 254"/>
                  <a:gd name="T34" fmla="*/ 496 w 134"/>
                  <a:gd name="T35" fmla="*/ 801 h 254"/>
                  <a:gd name="T36" fmla="*/ 419 w 134"/>
                  <a:gd name="T37" fmla="*/ 874 h 254"/>
                  <a:gd name="T38" fmla="*/ 374 w 134"/>
                  <a:gd name="T39" fmla="*/ 885 h 254"/>
                  <a:gd name="T40" fmla="*/ 363 w 134"/>
                  <a:gd name="T41" fmla="*/ 915 h 254"/>
                  <a:gd name="T42" fmla="*/ 342 w 134"/>
                  <a:gd name="T43" fmla="*/ 945 h 254"/>
                  <a:gd name="T44" fmla="*/ 269 w 134"/>
                  <a:gd name="T45" fmla="*/ 998 h 254"/>
                  <a:gd name="T46" fmla="*/ 239 w 134"/>
                  <a:gd name="T47" fmla="*/ 882 h 254"/>
                  <a:gd name="T48" fmla="*/ 286 w 134"/>
                  <a:gd name="T49" fmla="*/ 852 h 254"/>
                  <a:gd name="T50" fmla="*/ 313 w 134"/>
                  <a:gd name="T51" fmla="*/ 807 h 254"/>
                  <a:gd name="T52" fmla="*/ 400 w 134"/>
                  <a:gd name="T53" fmla="*/ 759 h 254"/>
                  <a:gd name="T54" fmla="*/ 392 w 134"/>
                  <a:gd name="T55" fmla="*/ 648 h 254"/>
                  <a:gd name="T56" fmla="*/ 380 w 134"/>
                  <a:gd name="T57" fmla="*/ 534 h 254"/>
                  <a:gd name="T58" fmla="*/ 363 w 134"/>
                  <a:gd name="T59" fmla="*/ 496 h 254"/>
                  <a:gd name="T60" fmla="*/ 286 w 134"/>
                  <a:gd name="T61" fmla="*/ 412 h 254"/>
                  <a:gd name="T62" fmla="*/ 217 w 134"/>
                  <a:gd name="T63" fmla="*/ 323 h 254"/>
                  <a:gd name="T64" fmla="*/ 151 w 134"/>
                  <a:gd name="T65" fmla="*/ 246 h 254"/>
                  <a:gd name="T66" fmla="*/ 174 w 134"/>
                  <a:gd name="T67" fmla="*/ 210 h 2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4"/>
                  <a:gd name="T103" fmla="*/ 0 h 254"/>
                  <a:gd name="T104" fmla="*/ 134 w 134"/>
                  <a:gd name="T105" fmla="*/ 254 h 2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4" h="254">
                    <a:moveTo>
                      <a:pt x="46" y="54"/>
                    </a:moveTo>
                    <a:lnTo>
                      <a:pt x="42" y="49"/>
                    </a:lnTo>
                    <a:lnTo>
                      <a:pt x="34" y="41"/>
                    </a:lnTo>
                    <a:lnTo>
                      <a:pt x="26" y="44"/>
                    </a:lnTo>
                    <a:lnTo>
                      <a:pt x="15" y="35"/>
                    </a:lnTo>
                    <a:lnTo>
                      <a:pt x="12" y="27"/>
                    </a:lnTo>
                    <a:lnTo>
                      <a:pt x="0" y="15"/>
                    </a:lnTo>
                    <a:lnTo>
                      <a:pt x="4" y="12"/>
                    </a:lnTo>
                    <a:lnTo>
                      <a:pt x="12" y="14"/>
                    </a:lnTo>
                    <a:lnTo>
                      <a:pt x="15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8" y="11"/>
                    </a:lnTo>
                    <a:lnTo>
                      <a:pt x="34" y="11"/>
                    </a:lnTo>
                    <a:lnTo>
                      <a:pt x="42" y="0"/>
                    </a:lnTo>
                    <a:lnTo>
                      <a:pt x="49" y="1"/>
                    </a:lnTo>
                    <a:lnTo>
                      <a:pt x="67" y="8"/>
                    </a:lnTo>
                    <a:lnTo>
                      <a:pt x="69" y="20"/>
                    </a:lnTo>
                    <a:lnTo>
                      <a:pt x="76" y="24"/>
                    </a:lnTo>
                    <a:lnTo>
                      <a:pt x="91" y="30"/>
                    </a:lnTo>
                    <a:lnTo>
                      <a:pt x="83" y="37"/>
                    </a:lnTo>
                    <a:lnTo>
                      <a:pt x="74" y="41"/>
                    </a:lnTo>
                    <a:lnTo>
                      <a:pt x="74" y="43"/>
                    </a:lnTo>
                    <a:lnTo>
                      <a:pt x="69" y="57"/>
                    </a:lnTo>
                    <a:lnTo>
                      <a:pt x="64" y="73"/>
                    </a:lnTo>
                    <a:lnTo>
                      <a:pt x="74" y="88"/>
                    </a:lnTo>
                    <a:lnTo>
                      <a:pt x="78" y="97"/>
                    </a:lnTo>
                    <a:lnTo>
                      <a:pt x="87" y="106"/>
                    </a:lnTo>
                    <a:lnTo>
                      <a:pt x="97" y="116"/>
                    </a:lnTo>
                    <a:lnTo>
                      <a:pt x="110" y="127"/>
                    </a:lnTo>
                    <a:lnTo>
                      <a:pt x="120" y="137"/>
                    </a:lnTo>
                    <a:lnTo>
                      <a:pt x="128" y="161"/>
                    </a:lnTo>
                    <a:lnTo>
                      <a:pt x="134" y="186"/>
                    </a:lnTo>
                    <a:lnTo>
                      <a:pt x="133" y="191"/>
                    </a:lnTo>
                    <a:lnTo>
                      <a:pt x="133" y="197"/>
                    </a:lnTo>
                    <a:lnTo>
                      <a:pt x="131" y="204"/>
                    </a:lnTo>
                    <a:lnTo>
                      <a:pt x="120" y="213"/>
                    </a:lnTo>
                    <a:lnTo>
                      <a:pt x="110" y="223"/>
                    </a:lnTo>
                    <a:lnTo>
                      <a:pt x="99" y="221"/>
                    </a:lnTo>
                    <a:lnTo>
                      <a:pt x="99" y="225"/>
                    </a:lnTo>
                    <a:lnTo>
                      <a:pt x="99" y="230"/>
                    </a:lnTo>
                    <a:lnTo>
                      <a:pt x="96" y="233"/>
                    </a:lnTo>
                    <a:lnTo>
                      <a:pt x="96" y="239"/>
                    </a:lnTo>
                    <a:lnTo>
                      <a:pt x="90" y="240"/>
                    </a:lnTo>
                    <a:lnTo>
                      <a:pt x="79" y="252"/>
                    </a:lnTo>
                    <a:lnTo>
                      <a:pt x="71" y="254"/>
                    </a:lnTo>
                    <a:lnTo>
                      <a:pt x="72" y="234"/>
                    </a:lnTo>
                    <a:lnTo>
                      <a:pt x="63" y="224"/>
                    </a:lnTo>
                    <a:lnTo>
                      <a:pt x="72" y="219"/>
                    </a:lnTo>
                    <a:lnTo>
                      <a:pt x="76" y="217"/>
                    </a:lnTo>
                    <a:lnTo>
                      <a:pt x="87" y="218"/>
                    </a:lnTo>
                    <a:lnTo>
                      <a:pt x="83" y="205"/>
                    </a:lnTo>
                    <a:lnTo>
                      <a:pt x="91" y="200"/>
                    </a:lnTo>
                    <a:lnTo>
                      <a:pt x="105" y="193"/>
                    </a:lnTo>
                    <a:lnTo>
                      <a:pt x="104" y="179"/>
                    </a:lnTo>
                    <a:lnTo>
                      <a:pt x="103" y="165"/>
                    </a:lnTo>
                    <a:lnTo>
                      <a:pt x="103" y="150"/>
                    </a:lnTo>
                    <a:lnTo>
                      <a:pt x="100" y="136"/>
                    </a:lnTo>
                    <a:lnTo>
                      <a:pt x="96" y="130"/>
                    </a:lnTo>
                    <a:lnTo>
                      <a:pt x="96" y="126"/>
                    </a:lnTo>
                    <a:lnTo>
                      <a:pt x="83" y="115"/>
                    </a:lnTo>
                    <a:lnTo>
                      <a:pt x="76" y="105"/>
                    </a:lnTo>
                    <a:lnTo>
                      <a:pt x="67" y="93"/>
                    </a:lnTo>
                    <a:lnTo>
                      <a:pt x="57" y="82"/>
                    </a:lnTo>
                    <a:lnTo>
                      <a:pt x="37" y="68"/>
                    </a:lnTo>
                    <a:lnTo>
                      <a:pt x="40" y="62"/>
                    </a:lnTo>
                    <a:lnTo>
                      <a:pt x="49" y="60"/>
                    </a:lnTo>
                    <a:lnTo>
                      <a:pt x="46" y="5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80"/>
            <p:cNvGrpSpPr>
              <a:grpSpLocks noChangeAspect="1"/>
            </p:cNvGrpSpPr>
            <p:nvPr/>
          </p:nvGrpSpPr>
          <p:grpSpPr bwMode="auto">
            <a:xfrm>
              <a:off x="4735" y="2419"/>
              <a:ext cx="885" cy="1187"/>
              <a:chOff x="4735" y="2419"/>
              <a:chExt cx="885" cy="1187"/>
            </a:xfrm>
            <a:grpFill/>
          </p:grpSpPr>
          <p:sp>
            <p:nvSpPr>
              <p:cNvPr id="179" name="Freeform 181"/>
              <p:cNvSpPr>
                <a:spLocks noChangeAspect="1"/>
              </p:cNvSpPr>
              <p:nvPr/>
            </p:nvSpPr>
            <p:spPr bwMode="auto">
              <a:xfrm>
                <a:off x="5019" y="2902"/>
                <a:ext cx="78" cy="45"/>
              </a:xfrm>
              <a:custGeom>
                <a:avLst/>
                <a:gdLst>
                  <a:gd name="T0" fmla="*/ 221 w 60"/>
                  <a:gd name="T1" fmla="*/ 0 h 34"/>
                  <a:gd name="T2" fmla="*/ 137 w 60"/>
                  <a:gd name="T3" fmla="*/ 1 h 34"/>
                  <a:gd name="T4" fmla="*/ 83 w 60"/>
                  <a:gd name="T5" fmla="*/ 34 h 34"/>
                  <a:gd name="T6" fmla="*/ 27 w 60"/>
                  <a:gd name="T7" fmla="*/ 65 h 34"/>
                  <a:gd name="T8" fmla="*/ 1 w 60"/>
                  <a:gd name="T9" fmla="*/ 115 h 34"/>
                  <a:gd name="T10" fmla="*/ 0 w 60"/>
                  <a:gd name="T11" fmla="*/ 124 h 34"/>
                  <a:gd name="T12" fmla="*/ 9 w 60"/>
                  <a:gd name="T13" fmla="*/ 139 h 34"/>
                  <a:gd name="T14" fmla="*/ 74 w 60"/>
                  <a:gd name="T15" fmla="*/ 87 h 34"/>
                  <a:gd name="T16" fmla="*/ 152 w 60"/>
                  <a:gd name="T17" fmla="*/ 45 h 34"/>
                  <a:gd name="T18" fmla="*/ 221 w 60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34"/>
                  <a:gd name="T32" fmla="*/ 60 w 60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34">
                    <a:moveTo>
                      <a:pt x="60" y="0"/>
                    </a:moveTo>
                    <a:lnTo>
                      <a:pt x="37" y="1"/>
                    </a:lnTo>
                    <a:lnTo>
                      <a:pt x="22" y="8"/>
                    </a:lnTo>
                    <a:lnTo>
                      <a:pt x="7" y="16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20" y="22"/>
                    </a:lnTo>
                    <a:lnTo>
                      <a:pt x="41" y="1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182"/>
              <p:cNvSpPr>
                <a:spLocks noChangeAspect="1"/>
              </p:cNvSpPr>
              <p:nvPr/>
            </p:nvSpPr>
            <p:spPr bwMode="auto">
              <a:xfrm>
                <a:off x="4947" y="2896"/>
                <a:ext cx="66" cy="15"/>
              </a:xfrm>
              <a:custGeom>
                <a:avLst/>
                <a:gdLst>
                  <a:gd name="T0" fmla="*/ 184 w 51"/>
                  <a:gd name="T1" fmla="*/ 1 h 11"/>
                  <a:gd name="T2" fmla="*/ 177 w 51"/>
                  <a:gd name="T3" fmla="*/ 0 h 11"/>
                  <a:gd name="T4" fmla="*/ 170 w 51"/>
                  <a:gd name="T5" fmla="*/ 0 h 11"/>
                  <a:gd name="T6" fmla="*/ 153 w 51"/>
                  <a:gd name="T7" fmla="*/ 26 h 11"/>
                  <a:gd name="T8" fmla="*/ 120 w 51"/>
                  <a:gd name="T9" fmla="*/ 26 h 11"/>
                  <a:gd name="T10" fmla="*/ 75 w 51"/>
                  <a:gd name="T11" fmla="*/ 14 h 11"/>
                  <a:gd name="T12" fmla="*/ 35 w 51"/>
                  <a:gd name="T13" fmla="*/ 1 h 11"/>
                  <a:gd name="T14" fmla="*/ 0 w 51"/>
                  <a:gd name="T15" fmla="*/ 37 h 11"/>
                  <a:gd name="T16" fmla="*/ 27 w 51"/>
                  <a:gd name="T17" fmla="*/ 50 h 11"/>
                  <a:gd name="T18" fmla="*/ 84 w 51"/>
                  <a:gd name="T19" fmla="*/ 48 h 11"/>
                  <a:gd name="T20" fmla="*/ 137 w 51"/>
                  <a:gd name="T21" fmla="*/ 41 h 11"/>
                  <a:gd name="T22" fmla="*/ 184 w 51"/>
                  <a:gd name="T23" fmla="*/ 1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1"/>
                  <a:gd name="T37" fmla="*/ 0 h 11"/>
                  <a:gd name="T38" fmla="*/ 51 w 51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1" h="11">
                    <a:moveTo>
                      <a:pt x="51" y="1"/>
                    </a:moveTo>
                    <a:lnTo>
                      <a:pt x="49" y="0"/>
                    </a:lnTo>
                    <a:lnTo>
                      <a:pt x="46" y="0"/>
                    </a:lnTo>
                    <a:lnTo>
                      <a:pt x="42" y="5"/>
                    </a:lnTo>
                    <a:lnTo>
                      <a:pt x="33" y="5"/>
                    </a:lnTo>
                    <a:lnTo>
                      <a:pt x="21" y="3"/>
                    </a:lnTo>
                    <a:lnTo>
                      <a:pt x="9" y="1"/>
                    </a:lnTo>
                    <a:lnTo>
                      <a:pt x="0" y="8"/>
                    </a:lnTo>
                    <a:lnTo>
                      <a:pt x="7" y="11"/>
                    </a:lnTo>
                    <a:lnTo>
                      <a:pt x="23" y="10"/>
                    </a:lnTo>
                    <a:lnTo>
                      <a:pt x="38" y="9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183"/>
              <p:cNvSpPr>
                <a:spLocks noChangeAspect="1"/>
              </p:cNvSpPr>
              <p:nvPr/>
            </p:nvSpPr>
            <p:spPr bwMode="auto">
              <a:xfrm>
                <a:off x="4885" y="2894"/>
                <a:ext cx="50" cy="20"/>
              </a:xfrm>
              <a:custGeom>
                <a:avLst/>
                <a:gdLst>
                  <a:gd name="T0" fmla="*/ 135 w 39"/>
                  <a:gd name="T1" fmla="*/ 30 h 16"/>
                  <a:gd name="T2" fmla="*/ 122 w 39"/>
                  <a:gd name="T3" fmla="*/ 14 h 16"/>
                  <a:gd name="T4" fmla="*/ 104 w 39"/>
                  <a:gd name="T5" fmla="*/ 21 h 16"/>
                  <a:gd name="T6" fmla="*/ 59 w 39"/>
                  <a:gd name="T7" fmla="*/ 0 h 16"/>
                  <a:gd name="T8" fmla="*/ 87 w 39"/>
                  <a:gd name="T9" fmla="*/ 26 h 16"/>
                  <a:gd name="T10" fmla="*/ 58 w 39"/>
                  <a:gd name="T11" fmla="*/ 26 h 16"/>
                  <a:gd name="T12" fmla="*/ 13 w 39"/>
                  <a:gd name="T13" fmla="*/ 24 h 16"/>
                  <a:gd name="T14" fmla="*/ 0 w 39"/>
                  <a:gd name="T15" fmla="*/ 49 h 16"/>
                  <a:gd name="T16" fmla="*/ 46 w 39"/>
                  <a:gd name="T17" fmla="*/ 40 h 16"/>
                  <a:gd name="T18" fmla="*/ 95 w 39"/>
                  <a:gd name="T19" fmla="*/ 32 h 16"/>
                  <a:gd name="T20" fmla="*/ 106 w 39"/>
                  <a:gd name="T21" fmla="*/ 39 h 16"/>
                  <a:gd name="T22" fmla="*/ 106 w 39"/>
                  <a:gd name="T23" fmla="*/ 37 h 16"/>
                  <a:gd name="T24" fmla="*/ 135 w 39"/>
                  <a:gd name="T25" fmla="*/ 30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16"/>
                  <a:gd name="T41" fmla="*/ 39 w 39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16">
                    <a:moveTo>
                      <a:pt x="39" y="10"/>
                    </a:moveTo>
                    <a:lnTo>
                      <a:pt x="35" y="5"/>
                    </a:lnTo>
                    <a:lnTo>
                      <a:pt x="30" y="7"/>
                    </a:lnTo>
                    <a:lnTo>
                      <a:pt x="17" y="0"/>
                    </a:lnTo>
                    <a:lnTo>
                      <a:pt x="25" y="9"/>
                    </a:lnTo>
                    <a:lnTo>
                      <a:pt x="16" y="9"/>
                    </a:lnTo>
                    <a:lnTo>
                      <a:pt x="4" y="8"/>
                    </a:lnTo>
                    <a:lnTo>
                      <a:pt x="0" y="16"/>
                    </a:lnTo>
                    <a:lnTo>
                      <a:pt x="13" y="14"/>
                    </a:lnTo>
                    <a:lnTo>
                      <a:pt x="27" y="11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39" y="1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184"/>
              <p:cNvSpPr>
                <a:spLocks noChangeAspect="1"/>
              </p:cNvSpPr>
              <p:nvPr/>
            </p:nvSpPr>
            <p:spPr bwMode="auto">
              <a:xfrm>
                <a:off x="4928" y="2925"/>
                <a:ext cx="36" cy="18"/>
              </a:xfrm>
              <a:custGeom>
                <a:avLst/>
                <a:gdLst>
                  <a:gd name="T0" fmla="*/ 113 w 27"/>
                  <a:gd name="T1" fmla="*/ 39 h 14"/>
                  <a:gd name="T2" fmla="*/ 73 w 27"/>
                  <a:gd name="T3" fmla="*/ 50 h 14"/>
                  <a:gd name="T4" fmla="*/ 21 w 27"/>
                  <a:gd name="T5" fmla="*/ 17 h 14"/>
                  <a:gd name="T6" fmla="*/ 0 w 27"/>
                  <a:gd name="T7" fmla="*/ 0 h 14"/>
                  <a:gd name="T8" fmla="*/ 65 w 27"/>
                  <a:gd name="T9" fmla="*/ 0 h 14"/>
                  <a:gd name="T10" fmla="*/ 113 w 27"/>
                  <a:gd name="T11" fmla="*/ 39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14"/>
                  <a:gd name="T20" fmla="*/ 27 w 27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14">
                    <a:moveTo>
                      <a:pt x="27" y="11"/>
                    </a:moveTo>
                    <a:lnTo>
                      <a:pt x="17" y="14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7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185"/>
              <p:cNvSpPr>
                <a:spLocks noChangeAspect="1"/>
              </p:cNvSpPr>
              <p:nvPr/>
            </p:nvSpPr>
            <p:spPr bwMode="auto">
              <a:xfrm>
                <a:off x="4842" y="2894"/>
                <a:ext cx="22" cy="15"/>
              </a:xfrm>
              <a:custGeom>
                <a:avLst/>
                <a:gdLst>
                  <a:gd name="T0" fmla="*/ 61 w 17"/>
                  <a:gd name="T1" fmla="*/ 27 h 11"/>
                  <a:gd name="T2" fmla="*/ 53 w 17"/>
                  <a:gd name="T3" fmla="*/ 10 h 11"/>
                  <a:gd name="T4" fmla="*/ 0 w 17"/>
                  <a:gd name="T5" fmla="*/ 0 h 11"/>
                  <a:gd name="T6" fmla="*/ 35 w 17"/>
                  <a:gd name="T7" fmla="*/ 50 h 11"/>
                  <a:gd name="T8" fmla="*/ 61 w 17"/>
                  <a:gd name="T9" fmla="*/ 2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17" y="6"/>
                    </a:moveTo>
                    <a:lnTo>
                      <a:pt x="15" y="2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186"/>
              <p:cNvSpPr>
                <a:spLocks noChangeAspect="1"/>
              </p:cNvSpPr>
              <p:nvPr/>
            </p:nvSpPr>
            <p:spPr bwMode="auto">
              <a:xfrm>
                <a:off x="5241" y="2835"/>
                <a:ext cx="10" cy="16"/>
              </a:xfrm>
              <a:custGeom>
                <a:avLst/>
                <a:gdLst>
                  <a:gd name="T0" fmla="*/ 41 w 7"/>
                  <a:gd name="T1" fmla="*/ 32 h 13"/>
                  <a:gd name="T2" fmla="*/ 39 w 7"/>
                  <a:gd name="T3" fmla="*/ 0 h 13"/>
                  <a:gd name="T4" fmla="*/ 0 w 7"/>
                  <a:gd name="T5" fmla="*/ 11 h 13"/>
                  <a:gd name="T6" fmla="*/ 0 w 7"/>
                  <a:gd name="T7" fmla="*/ 38 h 13"/>
                  <a:gd name="T8" fmla="*/ 41 w 7"/>
                  <a:gd name="T9" fmla="*/ 3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"/>
                  <a:gd name="T17" fmla="*/ 7 w 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">
                    <a:moveTo>
                      <a:pt x="7" y="11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7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187"/>
              <p:cNvSpPr>
                <a:spLocks noChangeAspect="1"/>
              </p:cNvSpPr>
              <p:nvPr/>
            </p:nvSpPr>
            <p:spPr bwMode="auto">
              <a:xfrm>
                <a:off x="5004" y="2815"/>
                <a:ext cx="9" cy="15"/>
              </a:xfrm>
              <a:custGeom>
                <a:avLst/>
                <a:gdLst>
                  <a:gd name="T0" fmla="*/ 24 w 7"/>
                  <a:gd name="T1" fmla="*/ 20 h 12"/>
                  <a:gd name="T2" fmla="*/ 24 w 7"/>
                  <a:gd name="T3" fmla="*/ 0 h 12"/>
                  <a:gd name="T4" fmla="*/ 8 w 7"/>
                  <a:gd name="T5" fmla="*/ 1 h 12"/>
                  <a:gd name="T6" fmla="*/ 0 w 7"/>
                  <a:gd name="T7" fmla="*/ 37 h 12"/>
                  <a:gd name="T8" fmla="*/ 24 w 7"/>
                  <a:gd name="T9" fmla="*/ 2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2"/>
                  <a:gd name="T17" fmla="*/ 7 w 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2">
                    <a:moveTo>
                      <a:pt x="7" y="6"/>
                    </a:moveTo>
                    <a:lnTo>
                      <a:pt x="7" y="0"/>
                    </a:lnTo>
                    <a:lnTo>
                      <a:pt x="2" y="1"/>
                    </a:lnTo>
                    <a:lnTo>
                      <a:pt x="0" y="12"/>
                    </a:lnTo>
                    <a:lnTo>
                      <a:pt x="7" y="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188"/>
              <p:cNvSpPr>
                <a:spLocks noChangeAspect="1"/>
              </p:cNvSpPr>
              <p:nvPr/>
            </p:nvSpPr>
            <p:spPr bwMode="auto">
              <a:xfrm>
                <a:off x="4838" y="2593"/>
                <a:ext cx="19" cy="22"/>
              </a:xfrm>
              <a:custGeom>
                <a:avLst/>
                <a:gdLst>
                  <a:gd name="T0" fmla="*/ 25 w 15"/>
                  <a:gd name="T1" fmla="*/ 77 h 16"/>
                  <a:gd name="T2" fmla="*/ 0 w 15"/>
                  <a:gd name="T3" fmla="*/ 36 h 16"/>
                  <a:gd name="T4" fmla="*/ 48 w 15"/>
                  <a:gd name="T5" fmla="*/ 0 h 16"/>
                  <a:gd name="T6" fmla="*/ 48 w 15"/>
                  <a:gd name="T7" fmla="*/ 1 h 16"/>
                  <a:gd name="T8" fmla="*/ 37 w 15"/>
                  <a:gd name="T9" fmla="*/ 49 h 16"/>
                  <a:gd name="T10" fmla="*/ 25 w 15"/>
                  <a:gd name="T11" fmla="*/ 77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6"/>
                  <a:gd name="T20" fmla="*/ 15 w 15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6">
                    <a:moveTo>
                      <a:pt x="8" y="16"/>
                    </a:moveTo>
                    <a:lnTo>
                      <a:pt x="0" y="7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1" y="10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189"/>
              <p:cNvSpPr>
                <a:spLocks noChangeAspect="1"/>
              </p:cNvSpPr>
              <p:nvPr/>
            </p:nvSpPr>
            <p:spPr bwMode="auto">
              <a:xfrm>
                <a:off x="5368" y="2767"/>
                <a:ext cx="195" cy="185"/>
              </a:xfrm>
              <a:custGeom>
                <a:avLst/>
                <a:gdLst>
                  <a:gd name="T0" fmla="*/ 572 w 149"/>
                  <a:gd name="T1" fmla="*/ 539 h 140"/>
                  <a:gd name="T2" fmla="*/ 550 w 149"/>
                  <a:gd name="T3" fmla="*/ 552 h 140"/>
                  <a:gd name="T4" fmla="*/ 551 w 149"/>
                  <a:gd name="T5" fmla="*/ 562 h 140"/>
                  <a:gd name="T6" fmla="*/ 522 w 149"/>
                  <a:gd name="T7" fmla="*/ 554 h 140"/>
                  <a:gd name="T8" fmla="*/ 465 w 149"/>
                  <a:gd name="T9" fmla="*/ 543 h 140"/>
                  <a:gd name="T10" fmla="*/ 407 w 149"/>
                  <a:gd name="T11" fmla="*/ 531 h 140"/>
                  <a:gd name="T12" fmla="*/ 377 w 149"/>
                  <a:gd name="T13" fmla="*/ 496 h 140"/>
                  <a:gd name="T14" fmla="*/ 349 w 149"/>
                  <a:gd name="T15" fmla="*/ 461 h 140"/>
                  <a:gd name="T16" fmla="*/ 313 w 149"/>
                  <a:gd name="T17" fmla="*/ 418 h 140"/>
                  <a:gd name="T18" fmla="*/ 288 w 149"/>
                  <a:gd name="T19" fmla="*/ 375 h 140"/>
                  <a:gd name="T20" fmla="*/ 209 w 149"/>
                  <a:gd name="T21" fmla="*/ 349 h 140"/>
                  <a:gd name="T22" fmla="*/ 202 w 149"/>
                  <a:gd name="T23" fmla="*/ 362 h 140"/>
                  <a:gd name="T24" fmla="*/ 173 w 149"/>
                  <a:gd name="T25" fmla="*/ 352 h 140"/>
                  <a:gd name="T26" fmla="*/ 177 w 149"/>
                  <a:gd name="T27" fmla="*/ 382 h 140"/>
                  <a:gd name="T28" fmla="*/ 151 w 149"/>
                  <a:gd name="T29" fmla="*/ 379 h 140"/>
                  <a:gd name="T30" fmla="*/ 160 w 149"/>
                  <a:gd name="T31" fmla="*/ 392 h 140"/>
                  <a:gd name="T32" fmla="*/ 76 w 149"/>
                  <a:gd name="T33" fmla="*/ 392 h 140"/>
                  <a:gd name="T34" fmla="*/ 140 w 149"/>
                  <a:gd name="T35" fmla="*/ 436 h 140"/>
                  <a:gd name="T36" fmla="*/ 115 w 149"/>
                  <a:gd name="T37" fmla="*/ 466 h 140"/>
                  <a:gd name="T38" fmla="*/ 58 w 149"/>
                  <a:gd name="T39" fmla="*/ 461 h 140"/>
                  <a:gd name="T40" fmla="*/ 0 w 149"/>
                  <a:gd name="T41" fmla="*/ 461 h 140"/>
                  <a:gd name="T42" fmla="*/ 1 w 149"/>
                  <a:gd name="T43" fmla="*/ 400 h 140"/>
                  <a:gd name="T44" fmla="*/ 9 w 149"/>
                  <a:gd name="T45" fmla="*/ 349 h 140"/>
                  <a:gd name="T46" fmla="*/ 12 w 149"/>
                  <a:gd name="T47" fmla="*/ 289 h 140"/>
                  <a:gd name="T48" fmla="*/ 21 w 149"/>
                  <a:gd name="T49" fmla="*/ 235 h 140"/>
                  <a:gd name="T50" fmla="*/ 22 w 149"/>
                  <a:gd name="T51" fmla="*/ 173 h 140"/>
                  <a:gd name="T52" fmla="*/ 22 w 149"/>
                  <a:gd name="T53" fmla="*/ 115 h 140"/>
                  <a:gd name="T54" fmla="*/ 27 w 149"/>
                  <a:gd name="T55" fmla="*/ 59 h 140"/>
                  <a:gd name="T56" fmla="*/ 27 w 149"/>
                  <a:gd name="T57" fmla="*/ 0 h 140"/>
                  <a:gd name="T58" fmla="*/ 85 w 149"/>
                  <a:gd name="T59" fmla="*/ 28 h 140"/>
                  <a:gd name="T60" fmla="*/ 139 w 149"/>
                  <a:gd name="T61" fmla="*/ 55 h 140"/>
                  <a:gd name="T62" fmla="*/ 198 w 149"/>
                  <a:gd name="T63" fmla="*/ 78 h 140"/>
                  <a:gd name="T64" fmla="*/ 254 w 149"/>
                  <a:gd name="T65" fmla="*/ 110 h 140"/>
                  <a:gd name="T66" fmla="*/ 304 w 149"/>
                  <a:gd name="T67" fmla="*/ 178 h 140"/>
                  <a:gd name="T68" fmla="*/ 306 w 149"/>
                  <a:gd name="T69" fmla="*/ 206 h 140"/>
                  <a:gd name="T70" fmla="*/ 361 w 149"/>
                  <a:gd name="T71" fmla="*/ 229 h 140"/>
                  <a:gd name="T72" fmla="*/ 410 w 149"/>
                  <a:gd name="T73" fmla="*/ 254 h 140"/>
                  <a:gd name="T74" fmla="*/ 415 w 149"/>
                  <a:gd name="T75" fmla="*/ 289 h 140"/>
                  <a:gd name="T76" fmla="*/ 363 w 149"/>
                  <a:gd name="T77" fmla="*/ 297 h 140"/>
                  <a:gd name="T78" fmla="*/ 387 w 149"/>
                  <a:gd name="T79" fmla="*/ 359 h 140"/>
                  <a:gd name="T80" fmla="*/ 429 w 149"/>
                  <a:gd name="T81" fmla="*/ 392 h 140"/>
                  <a:gd name="T82" fmla="*/ 453 w 149"/>
                  <a:gd name="T83" fmla="*/ 455 h 140"/>
                  <a:gd name="T84" fmla="*/ 493 w 149"/>
                  <a:gd name="T85" fmla="*/ 461 h 140"/>
                  <a:gd name="T86" fmla="*/ 487 w 149"/>
                  <a:gd name="T87" fmla="*/ 488 h 140"/>
                  <a:gd name="T88" fmla="*/ 522 w 149"/>
                  <a:gd name="T89" fmla="*/ 503 h 140"/>
                  <a:gd name="T90" fmla="*/ 521 w 149"/>
                  <a:gd name="T91" fmla="*/ 515 h 140"/>
                  <a:gd name="T92" fmla="*/ 572 w 149"/>
                  <a:gd name="T93" fmla="*/ 539 h 1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9"/>
                  <a:gd name="T142" fmla="*/ 0 h 140"/>
                  <a:gd name="T143" fmla="*/ 149 w 149"/>
                  <a:gd name="T144" fmla="*/ 140 h 1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9" h="140">
                    <a:moveTo>
                      <a:pt x="149" y="134"/>
                    </a:moveTo>
                    <a:lnTo>
                      <a:pt x="143" y="137"/>
                    </a:lnTo>
                    <a:lnTo>
                      <a:pt x="144" y="140"/>
                    </a:lnTo>
                    <a:lnTo>
                      <a:pt x="136" y="138"/>
                    </a:lnTo>
                    <a:lnTo>
                      <a:pt x="121" y="135"/>
                    </a:lnTo>
                    <a:lnTo>
                      <a:pt x="106" y="132"/>
                    </a:lnTo>
                    <a:lnTo>
                      <a:pt x="98" y="123"/>
                    </a:lnTo>
                    <a:lnTo>
                      <a:pt x="91" y="114"/>
                    </a:lnTo>
                    <a:lnTo>
                      <a:pt x="82" y="104"/>
                    </a:lnTo>
                    <a:lnTo>
                      <a:pt x="75" y="93"/>
                    </a:lnTo>
                    <a:lnTo>
                      <a:pt x="54" y="86"/>
                    </a:lnTo>
                    <a:lnTo>
                      <a:pt x="53" y="90"/>
                    </a:lnTo>
                    <a:lnTo>
                      <a:pt x="45" y="87"/>
                    </a:lnTo>
                    <a:lnTo>
                      <a:pt x="46" y="95"/>
                    </a:lnTo>
                    <a:lnTo>
                      <a:pt x="39" y="94"/>
                    </a:lnTo>
                    <a:lnTo>
                      <a:pt x="41" y="98"/>
                    </a:lnTo>
                    <a:lnTo>
                      <a:pt x="20" y="98"/>
                    </a:lnTo>
                    <a:lnTo>
                      <a:pt x="37" y="108"/>
                    </a:lnTo>
                    <a:lnTo>
                      <a:pt x="30" y="116"/>
                    </a:lnTo>
                    <a:lnTo>
                      <a:pt x="15" y="114"/>
                    </a:lnTo>
                    <a:lnTo>
                      <a:pt x="0" y="114"/>
                    </a:lnTo>
                    <a:lnTo>
                      <a:pt x="1" y="99"/>
                    </a:lnTo>
                    <a:lnTo>
                      <a:pt x="2" y="86"/>
                    </a:lnTo>
                    <a:lnTo>
                      <a:pt x="3" y="72"/>
                    </a:lnTo>
                    <a:lnTo>
                      <a:pt x="5" y="58"/>
                    </a:lnTo>
                    <a:lnTo>
                      <a:pt x="6" y="43"/>
                    </a:lnTo>
                    <a:lnTo>
                      <a:pt x="6" y="29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22" y="7"/>
                    </a:lnTo>
                    <a:lnTo>
                      <a:pt x="36" y="14"/>
                    </a:lnTo>
                    <a:lnTo>
                      <a:pt x="51" y="20"/>
                    </a:lnTo>
                    <a:lnTo>
                      <a:pt x="66" y="27"/>
                    </a:lnTo>
                    <a:lnTo>
                      <a:pt x="79" y="44"/>
                    </a:lnTo>
                    <a:lnTo>
                      <a:pt x="80" y="51"/>
                    </a:lnTo>
                    <a:lnTo>
                      <a:pt x="94" y="57"/>
                    </a:lnTo>
                    <a:lnTo>
                      <a:pt x="107" y="63"/>
                    </a:lnTo>
                    <a:lnTo>
                      <a:pt x="108" y="72"/>
                    </a:lnTo>
                    <a:lnTo>
                      <a:pt x="95" y="74"/>
                    </a:lnTo>
                    <a:lnTo>
                      <a:pt x="101" y="89"/>
                    </a:lnTo>
                    <a:lnTo>
                      <a:pt x="112" y="98"/>
                    </a:lnTo>
                    <a:lnTo>
                      <a:pt x="118" y="113"/>
                    </a:lnTo>
                    <a:lnTo>
                      <a:pt x="128" y="114"/>
                    </a:lnTo>
                    <a:lnTo>
                      <a:pt x="127" y="121"/>
                    </a:lnTo>
                    <a:lnTo>
                      <a:pt x="136" y="125"/>
                    </a:lnTo>
                    <a:lnTo>
                      <a:pt x="135" y="128"/>
                    </a:lnTo>
                    <a:lnTo>
                      <a:pt x="149" y="13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190"/>
              <p:cNvSpPr>
                <a:spLocks noChangeAspect="1"/>
              </p:cNvSpPr>
              <p:nvPr/>
            </p:nvSpPr>
            <p:spPr bwMode="auto">
              <a:xfrm>
                <a:off x="5523" y="2805"/>
                <a:ext cx="83" cy="46"/>
              </a:xfrm>
              <a:custGeom>
                <a:avLst/>
                <a:gdLst>
                  <a:gd name="T0" fmla="*/ 236 w 64"/>
                  <a:gd name="T1" fmla="*/ 9 h 35"/>
                  <a:gd name="T2" fmla="*/ 219 w 64"/>
                  <a:gd name="T3" fmla="*/ 50 h 35"/>
                  <a:gd name="T4" fmla="*/ 207 w 64"/>
                  <a:gd name="T5" fmla="*/ 64 h 35"/>
                  <a:gd name="T6" fmla="*/ 209 w 64"/>
                  <a:gd name="T7" fmla="*/ 84 h 35"/>
                  <a:gd name="T8" fmla="*/ 170 w 64"/>
                  <a:gd name="T9" fmla="*/ 104 h 35"/>
                  <a:gd name="T10" fmla="*/ 91 w 64"/>
                  <a:gd name="T11" fmla="*/ 137 h 35"/>
                  <a:gd name="T12" fmla="*/ 49 w 64"/>
                  <a:gd name="T13" fmla="*/ 125 h 35"/>
                  <a:gd name="T14" fmla="*/ 13 w 64"/>
                  <a:gd name="T15" fmla="*/ 110 h 35"/>
                  <a:gd name="T16" fmla="*/ 0 w 64"/>
                  <a:gd name="T17" fmla="*/ 84 h 35"/>
                  <a:gd name="T18" fmla="*/ 75 w 64"/>
                  <a:gd name="T19" fmla="*/ 88 h 35"/>
                  <a:gd name="T20" fmla="*/ 96 w 64"/>
                  <a:gd name="T21" fmla="*/ 55 h 35"/>
                  <a:gd name="T22" fmla="*/ 96 w 64"/>
                  <a:gd name="T23" fmla="*/ 75 h 35"/>
                  <a:gd name="T24" fmla="*/ 126 w 64"/>
                  <a:gd name="T25" fmla="*/ 87 h 35"/>
                  <a:gd name="T26" fmla="*/ 183 w 64"/>
                  <a:gd name="T27" fmla="*/ 49 h 35"/>
                  <a:gd name="T28" fmla="*/ 183 w 64"/>
                  <a:gd name="T29" fmla="*/ 1 h 35"/>
                  <a:gd name="T30" fmla="*/ 211 w 64"/>
                  <a:gd name="T31" fmla="*/ 0 h 35"/>
                  <a:gd name="T32" fmla="*/ 236 w 64"/>
                  <a:gd name="T33" fmla="*/ 9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5"/>
                  <a:gd name="T53" fmla="*/ 64 w 64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5">
                    <a:moveTo>
                      <a:pt x="64" y="2"/>
                    </a:moveTo>
                    <a:lnTo>
                      <a:pt x="59" y="13"/>
                    </a:lnTo>
                    <a:lnTo>
                      <a:pt x="56" y="16"/>
                    </a:lnTo>
                    <a:lnTo>
                      <a:pt x="57" y="21"/>
                    </a:lnTo>
                    <a:lnTo>
                      <a:pt x="46" y="27"/>
                    </a:lnTo>
                    <a:lnTo>
                      <a:pt x="25" y="35"/>
                    </a:lnTo>
                    <a:lnTo>
                      <a:pt x="13" y="32"/>
                    </a:lnTo>
                    <a:lnTo>
                      <a:pt x="4" y="28"/>
                    </a:lnTo>
                    <a:lnTo>
                      <a:pt x="0" y="21"/>
                    </a:lnTo>
                    <a:lnTo>
                      <a:pt x="21" y="23"/>
                    </a:lnTo>
                    <a:lnTo>
                      <a:pt x="26" y="14"/>
                    </a:lnTo>
                    <a:lnTo>
                      <a:pt x="26" y="19"/>
                    </a:lnTo>
                    <a:lnTo>
                      <a:pt x="35" y="22"/>
                    </a:lnTo>
                    <a:lnTo>
                      <a:pt x="50" y="12"/>
                    </a:lnTo>
                    <a:lnTo>
                      <a:pt x="50" y="1"/>
                    </a:lnTo>
                    <a:lnTo>
                      <a:pt x="58" y="0"/>
                    </a:lnTo>
                    <a:lnTo>
                      <a:pt x="64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191"/>
              <p:cNvSpPr>
                <a:spLocks noChangeAspect="1"/>
              </p:cNvSpPr>
              <p:nvPr/>
            </p:nvSpPr>
            <p:spPr bwMode="auto">
              <a:xfrm>
                <a:off x="5576" y="2769"/>
                <a:ext cx="44" cy="47"/>
              </a:xfrm>
              <a:custGeom>
                <a:avLst/>
                <a:gdLst>
                  <a:gd name="T0" fmla="*/ 140 w 33"/>
                  <a:gd name="T1" fmla="*/ 126 h 35"/>
                  <a:gd name="T2" fmla="*/ 116 w 33"/>
                  <a:gd name="T3" fmla="*/ 153 h 35"/>
                  <a:gd name="T4" fmla="*/ 76 w 33"/>
                  <a:gd name="T5" fmla="*/ 63 h 35"/>
                  <a:gd name="T6" fmla="*/ 41 w 33"/>
                  <a:gd name="T7" fmla="*/ 36 h 35"/>
                  <a:gd name="T8" fmla="*/ 0 w 33"/>
                  <a:gd name="T9" fmla="*/ 0 h 35"/>
                  <a:gd name="T10" fmla="*/ 55 w 33"/>
                  <a:gd name="T11" fmla="*/ 42 h 35"/>
                  <a:gd name="T12" fmla="*/ 105 w 33"/>
                  <a:gd name="T13" fmla="*/ 78 h 35"/>
                  <a:gd name="T14" fmla="*/ 140 w 33"/>
                  <a:gd name="T15" fmla="*/ 126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35"/>
                  <a:gd name="T26" fmla="*/ 33 w 33"/>
                  <a:gd name="T27" fmla="*/ 35 h 3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35">
                    <a:moveTo>
                      <a:pt x="33" y="29"/>
                    </a:moveTo>
                    <a:lnTo>
                      <a:pt x="28" y="35"/>
                    </a:lnTo>
                    <a:lnTo>
                      <a:pt x="18" y="14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13" y="10"/>
                    </a:lnTo>
                    <a:lnTo>
                      <a:pt x="25" y="18"/>
                    </a:lnTo>
                    <a:lnTo>
                      <a:pt x="33" y="2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192"/>
              <p:cNvSpPr>
                <a:spLocks noChangeAspect="1"/>
              </p:cNvSpPr>
              <p:nvPr/>
            </p:nvSpPr>
            <p:spPr bwMode="auto">
              <a:xfrm>
                <a:off x="5566" y="2933"/>
                <a:ext cx="8" cy="8"/>
              </a:xfrm>
              <a:custGeom>
                <a:avLst/>
                <a:gdLst>
                  <a:gd name="T0" fmla="*/ 27 w 6"/>
                  <a:gd name="T1" fmla="*/ 9 h 6"/>
                  <a:gd name="T2" fmla="*/ 1 w 6"/>
                  <a:gd name="T3" fmla="*/ 27 h 6"/>
                  <a:gd name="T4" fmla="*/ 0 w 6"/>
                  <a:gd name="T5" fmla="*/ 0 h 6"/>
                  <a:gd name="T6" fmla="*/ 27 w 6"/>
                  <a:gd name="T7" fmla="*/ 9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2"/>
                    </a:moveTo>
                    <a:lnTo>
                      <a:pt x="1" y="6"/>
                    </a:lnTo>
                    <a:lnTo>
                      <a:pt x="0" y="0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193"/>
              <p:cNvSpPr>
                <a:spLocks noChangeAspect="1"/>
              </p:cNvSpPr>
              <p:nvPr/>
            </p:nvSpPr>
            <p:spPr bwMode="auto">
              <a:xfrm>
                <a:off x="4998" y="2460"/>
                <a:ext cx="20" cy="40"/>
              </a:xfrm>
              <a:custGeom>
                <a:avLst/>
                <a:gdLst>
                  <a:gd name="T0" fmla="*/ 64 w 15"/>
                  <a:gd name="T1" fmla="*/ 0 h 30"/>
                  <a:gd name="T2" fmla="*/ 49 w 15"/>
                  <a:gd name="T3" fmla="*/ 92 h 30"/>
                  <a:gd name="T4" fmla="*/ 49 w 15"/>
                  <a:gd name="T5" fmla="*/ 127 h 30"/>
                  <a:gd name="T6" fmla="*/ 0 w 15"/>
                  <a:gd name="T7" fmla="*/ 85 h 30"/>
                  <a:gd name="T8" fmla="*/ 12 w 15"/>
                  <a:gd name="T9" fmla="*/ 64 h 30"/>
                  <a:gd name="T10" fmla="*/ 21 w 15"/>
                  <a:gd name="T11" fmla="*/ 0 h 30"/>
                  <a:gd name="T12" fmla="*/ 64 w 15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30"/>
                  <a:gd name="T23" fmla="*/ 15 w 15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30">
                    <a:moveTo>
                      <a:pt x="15" y="0"/>
                    </a:moveTo>
                    <a:lnTo>
                      <a:pt x="12" y="22"/>
                    </a:lnTo>
                    <a:lnTo>
                      <a:pt x="12" y="30"/>
                    </a:lnTo>
                    <a:lnTo>
                      <a:pt x="0" y="20"/>
                    </a:lnTo>
                    <a:lnTo>
                      <a:pt x="3" y="15"/>
                    </a:lnTo>
                    <a:lnTo>
                      <a:pt x="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194"/>
              <p:cNvSpPr>
                <a:spLocks noChangeAspect="1"/>
              </p:cNvSpPr>
              <p:nvPr/>
            </p:nvSpPr>
            <p:spPr bwMode="auto">
              <a:xfrm>
                <a:off x="5028" y="2419"/>
                <a:ext cx="32" cy="35"/>
              </a:xfrm>
              <a:custGeom>
                <a:avLst/>
                <a:gdLst>
                  <a:gd name="T0" fmla="*/ 65 w 25"/>
                  <a:gd name="T1" fmla="*/ 112 h 26"/>
                  <a:gd name="T2" fmla="*/ 40 w 25"/>
                  <a:gd name="T3" fmla="*/ 77 h 26"/>
                  <a:gd name="T4" fmla="*/ 0 w 25"/>
                  <a:gd name="T5" fmla="*/ 12 h 26"/>
                  <a:gd name="T6" fmla="*/ 46 w 25"/>
                  <a:gd name="T7" fmla="*/ 0 h 26"/>
                  <a:gd name="T8" fmla="*/ 65 w 25"/>
                  <a:gd name="T9" fmla="*/ 43 h 26"/>
                  <a:gd name="T10" fmla="*/ 86 w 25"/>
                  <a:gd name="T11" fmla="*/ 114 h 26"/>
                  <a:gd name="T12" fmla="*/ 65 w 25"/>
                  <a:gd name="T13" fmla="*/ 112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6"/>
                  <a:gd name="T23" fmla="*/ 25 w 2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6">
                    <a:moveTo>
                      <a:pt x="19" y="25"/>
                    </a:moveTo>
                    <a:lnTo>
                      <a:pt x="12" y="17"/>
                    </a:lnTo>
                    <a:lnTo>
                      <a:pt x="0" y="3"/>
                    </a:lnTo>
                    <a:lnTo>
                      <a:pt x="13" y="0"/>
                    </a:lnTo>
                    <a:lnTo>
                      <a:pt x="19" y="10"/>
                    </a:lnTo>
                    <a:lnTo>
                      <a:pt x="25" y="26"/>
                    </a:lnTo>
                    <a:lnTo>
                      <a:pt x="19" y="2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195"/>
              <p:cNvSpPr>
                <a:spLocks noChangeAspect="1"/>
              </p:cNvSpPr>
              <p:nvPr/>
            </p:nvSpPr>
            <p:spPr bwMode="auto">
              <a:xfrm>
                <a:off x="5006" y="2422"/>
                <a:ext cx="17" cy="16"/>
              </a:xfrm>
              <a:custGeom>
                <a:avLst/>
                <a:gdLst>
                  <a:gd name="T0" fmla="*/ 39 w 14"/>
                  <a:gd name="T1" fmla="*/ 49 h 12"/>
                  <a:gd name="T2" fmla="*/ 9 w 14"/>
                  <a:gd name="T3" fmla="*/ 21 h 12"/>
                  <a:gd name="T4" fmla="*/ 0 w 14"/>
                  <a:gd name="T5" fmla="*/ 27 h 12"/>
                  <a:gd name="T6" fmla="*/ 1 w 14"/>
                  <a:gd name="T7" fmla="*/ 0 h 12"/>
                  <a:gd name="T8" fmla="*/ 39 w 14"/>
                  <a:gd name="T9" fmla="*/ 37 h 12"/>
                  <a:gd name="T10" fmla="*/ 39 w 14"/>
                  <a:gd name="T11" fmla="*/ 49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12"/>
                  <a:gd name="T20" fmla="*/ 14 w 1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12">
                    <a:moveTo>
                      <a:pt x="14" y="12"/>
                    </a:moveTo>
                    <a:lnTo>
                      <a:pt x="3" y="5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14" y="9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196"/>
              <p:cNvSpPr>
                <a:spLocks noChangeAspect="1"/>
              </p:cNvSpPr>
              <p:nvPr/>
            </p:nvSpPr>
            <p:spPr bwMode="auto">
              <a:xfrm>
                <a:off x="4735" y="2956"/>
                <a:ext cx="797" cy="650"/>
              </a:xfrm>
              <a:custGeom>
                <a:avLst/>
                <a:gdLst>
                  <a:gd name="T0" fmla="*/ 1303 w 611"/>
                  <a:gd name="T1" fmla="*/ 45 h 493"/>
                  <a:gd name="T2" fmla="*/ 1323 w 611"/>
                  <a:gd name="T3" fmla="*/ 96 h 493"/>
                  <a:gd name="T4" fmla="*/ 1218 w 611"/>
                  <a:gd name="T5" fmla="*/ 124 h 493"/>
                  <a:gd name="T6" fmla="*/ 1175 w 611"/>
                  <a:gd name="T7" fmla="*/ 182 h 493"/>
                  <a:gd name="T8" fmla="*/ 1152 w 611"/>
                  <a:gd name="T9" fmla="*/ 274 h 493"/>
                  <a:gd name="T10" fmla="*/ 1102 w 611"/>
                  <a:gd name="T11" fmla="*/ 295 h 493"/>
                  <a:gd name="T12" fmla="*/ 1029 w 611"/>
                  <a:gd name="T13" fmla="*/ 326 h 493"/>
                  <a:gd name="T14" fmla="*/ 982 w 611"/>
                  <a:gd name="T15" fmla="*/ 220 h 493"/>
                  <a:gd name="T16" fmla="*/ 931 w 611"/>
                  <a:gd name="T17" fmla="*/ 228 h 493"/>
                  <a:gd name="T18" fmla="*/ 882 w 611"/>
                  <a:gd name="T19" fmla="*/ 302 h 493"/>
                  <a:gd name="T20" fmla="*/ 822 w 611"/>
                  <a:gd name="T21" fmla="*/ 348 h 493"/>
                  <a:gd name="T22" fmla="*/ 818 w 611"/>
                  <a:gd name="T23" fmla="*/ 388 h 493"/>
                  <a:gd name="T24" fmla="*/ 772 w 611"/>
                  <a:gd name="T25" fmla="*/ 382 h 493"/>
                  <a:gd name="T26" fmla="*/ 760 w 611"/>
                  <a:gd name="T27" fmla="*/ 490 h 493"/>
                  <a:gd name="T28" fmla="*/ 669 w 611"/>
                  <a:gd name="T29" fmla="*/ 465 h 493"/>
                  <a:gd name="T30" fmla="*/ 524 w 611"/>
                  <a:gd name="T31" fmla="*/ 634 h 493"/>
                  <a:gd name="T32" fmla="*/ 335 w 611"/>
                  <a:gd name="T33" fmla="*/ 675 h 493"/>
                  <a:gd name="T34" fmla="*/ 160 w 611"/>
                  <a:gd name="T35" fmla="*/ 765 h 493"/>
                  <a:gd name="T36" fmla="*/ 102 w 611"/>
                  <a:gd name="T37" fmla="*/ 1015 h 493"/>
                  <a:gd name="T38" fmla="*/ 74 w 611"/>
                  <a:gd name="T39" fmla="*/ 1027 h 493"/>
                  <a:gd name="T40" fmla="*/ 67 w 611"/>
                  <a:gd name="T41" fmla="*/ 1130 h 493"/>
                  <a:gd name="T42" fmla="*/ 87 w 611"/>
                  <a:gd name="T43" fmla="*/ 1366 h 493"/>
                  <a:gd name="T44" fmla="*/ 27 w 611"/>
                  <a:gd name="T45" fmla="*/ 1590 h 493"/>
                  <a:gd name="T46" fmla="*/ 74 w 611"/>
                  <a:gd name="T47" fmla="*/ 1686 h 493"/>
                  <a:gd name="T48" fmla="*/ 261 w 611"/>
                  <a:gd name="T49" fmla="*/ 1614 h 493"/>
                  <a:gd name="T50" fmla="*/ 522 w 611"/>
                  <a:gd name="T51" fmla="*/ 1549 h 493"/>
                  <a:gd name="T52" fmla="*/ 806 w 611"/>
                  <a:gd name="T53" fmla="*/ 1462 h 493"/>
                  <a:gd name="T54" fmla="*/ 1063 w 611"/>
                  <a:gd name="T55" fmla="*/ 1489 h 493"/>
                  <a:gd name="T56" fmla="*/ 1101 w 611"/>
                  <a:gd name="T57" fmla="*/ 1603 h 493"/>
                  <a:gd name="T58" fmla="*/ 1130 w 611"/>
                  <a:gd name="T59" fmla="*/ 1664 h 493"/>
                  <a:gd name="T60" fmla="*/ 1274 w 611"/>
                  <a:gd name="T61" fmla="*/ 1566 h 493"/>
                  <a:gd name="T62" fmla="*/ 1208 w 611"/>
                  <a:gd name="T63" fmla="*/ 1692 h 493"/>
                  <a:gd name="T64" fmla="*/ 1256 w 611"/>
                  <a:gd name="T65" fmla="*/ 1718 h 493"/>
                  <a:gd name="T66" fmla="*/ 1265 w 611"/>
                  <a:gd name="T67" fmla="*/ 1887 h 493"/>
                  <a:gd name="T68" fmla="*/ 1475 w 611"/>
                  <a:gd name="T69" fmla="*/ 1909 h 493"/>
                  <a:gd name="T70" fmla="*/ 1500 w 611"/>
                  <a:gd name="T71" fmla="*/ 1916 h 493"/>
                  <a:gd name="T72" fmla="*/ 1560 w 611"/>
                  <a:gd name="T73" fmla="*/ 1937 h 493"/>
                  <a:gd name="T74" fmla="*/ 1814 w 611"/>
                  <a:gd name="T75" fmla="*/ 1814 h 493"/>
                  <a:gd name="T76" fmla="*/ 2013 w 611"/>
                  <a:gd name="T77" fmla="*/ 1582 h 493"/>
                  <a:gd name="T78" fmla="*/ 2195 w 611"/>
                  <a:gd name="T79" fmla="*/ 1376 h 493"/>
                  <a:gd name="T80" fmla="*/ 2280 w 611"/>
                  <a:gd name="T81" fmla="*/ 1151 h 493"/>
                  <a:gd name="T82" fmla="*/ 2280 w 611"/>
                  <a:gd name="T83" fmla="*/ 960 h 493"/>
                  <a:gd name="T84" fmla="*/ 2224 w 611"/>
                  <a:gd name="T85" fmla="*/ 815 h 493"/>
                  <a:gd name="T86" fmla="*/ 2174 w 611"/>
                  <a:gd name="T87" fmla="*/ 748 h 493"/>
                  <a:gd name="T88" fmla="*/ 2100 w 611"/>
                  <a:gd name="T89" fmla="*/ 605 h 493"/>
                  <a:gd name="T90" fmla="*/ 2027 w 611"/>
                  <a:gd name="T91" fmla="*/ 372 h 493"/>
                  <a:gd name="T92" fmla="*/ 1951 w 611"/>
                  <a:gd name="T93" fmla="*/ 247 h 493"/>
                  <a:gd name="T94" fmla="*/ 1923 w 611"/>
                  <a:gd name="T95" fmla="*/ 50 h 493"/>
                  <a:gd name="T96" fmla="*/ 1861 w 611"/>
                  <a:gd name="T97" fmla="*/ 87 h 493"/>
                  <a:gd name="T98" fmla="*/ 1838 w 611"/>
                  <a:gd name="T99" fmla="*/ 163 h 493"/>
                  <a:gd name="T100" fmla="*/ 1816 w 611"/>
                  <a:gd name="T101" fmla="*/ 307 h 493"/>
                  <a:gd name="T102" fmla="*/ 1650 w 611"/>
                  <a:gd name="T103" fmla="*/ 440 h 493"/>
                  <a:gd name="T104" fmla="*/ 1465 w 611"/>
                  <a:gd name="T105" fmla="*/ 274 h 493"/>
                  <a:gd name="T106" fmla="*/ 1548 w 611"/>
                  <a:gd name="T107" fmla="*/ 152 h 493"/>
                  <a:gd name="T108" fmla="*/ 1518 w 611"/>
                  <a:gd name="T109" fmla="*/ 100 h 493"/>
                  <a:gd name="T110" fmla="*/ 1415 w 611"/>
                  <a:gd name="T111" fmla="*/ 92 h 4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11"/>
                  <a:gd name="T169" fmla="*/ 0 h 493"/>
                  <a:gd name="T170" fmla="*/ 611 w 611"/>
                  <a:gd name="T171" fmla="*/ 493 h 4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11" h="493">
                    <a:moveTo>
                      <a:pt x="358" y="11"/>
                    </a:moveTo>
                    <a:lnTo>
                      <a:pt x="351" y="10"/>
                    </a:lnTo>
                    <a:lnTo>
                      <a:pt x="346" y="8"/>
                    </a:lnTo>
                    <a:lnTo>
                      <a:pt x="345" y="11"/>
                    </a:lnTo>
                    <a:lnTo>
                      <a:pt x="341" y="9"/>
                    </a:lnTo>
                    <a:lnTo>
                      <a:pt x="346" y="13"/>
                    </a:lnTo>
                    <a:lnTo>
                      <a:pt x="353" y="16"/>
                    </a:lnTo>
                    <a:lnTo>
                      <a:pt x="350" y="24"/>
                    </a:lnTo>
                    <a:lnTo>
                      <a:pt x="345" y="26"/>
                    </a:lnTo>
                    <a:lnTo>
                      <a:pt x="331" y="24"/>
                    </a:lnTo>
                    <a:lnTo>
                      <a:pt x="327" y="27"/>
                    </a:lnTo>
                    <a:lnTo>
                      <a:pt x="323" y="31"/>
                    </a:lnTo>
                    <a:lnTo>
                      <a:pt x="320" y="29"/>
                    </a:lnTo>
                    <a:lnTo>
                      <a:pt x="318" y="34"/>
                    </a:lnTo>
                    <a:lnTo>
                      <a:pt x="312" y="42"/>
                    </a:lnTo>
                    <a:lnTo>
                      <a:pt x="311" y="46"/>
                    </a:lnTo>
                    <a:lnTo>
                      <a:pt x="305" y="52"/>
                    </a:lnTo>
                    <a:lnTo>
                      <a:pt x="298" y="65"/>
                    </a:lnTo>
                    <a:lnTo>
                      <a:pt x="303" y="67"/>
                    </a:lnTo>
                    <a:lnTo>
                      <a:pt x="305" y="69"/>
                    </a:lnTo>
                    <a:lnTo>
                      <a:pt x="300" y="75"/>
                    </a:lnTo>
                    <a:lnTo>
                      <a:pt x="306" y="81"/>
                    </a:lnTo>
                    <a:lnTo>
                      <a:pt x="294" y="72"/>
                    </a:lnTo>
                    <a:lnTo>
                      <a:pt x="292" y="74"/>
                    </a:lnTo>
                    <a:lnTo>
                      <a:pt x="281" y="70"/>
                    </a:lnTo>
                    <a:lnTo>
                      <a:pt x="278" y="80"/>
                    </a:lnTo>
                    <a:lnTo>
                      <a:pt x="276" y="80"/>
                    </a:lnTo>
                    <a:lnTo>
                      <a:pt x="273" y="82"/>
                    </a:lnTo>
                    <a:lnTo>
                      <a:pt x="274" y="77"/>
                    </a:lnTo>
                    <a:lnTo>
                      <a:pt x="277" y="67"/>
                    </a:lnTo>
                    <a:lnTo>
                      <a:pt x="262" y="52"/>
                    </a:lnTo>
                    <a:lnTo>
                      <a:pt x="260" y="55"/>
                    </a:lnTo>
                    <a:lnTo>
                      <a:pt x="253" y="58"/>
                    </a:lnTo>
                    <a:lnTo>
                      <a:pt x="252" y="56"/>
                    </a:lnTo>
                    <a:lnTo>
                      <a:pt x="249" y="58"/>
                    </a:lnTo>
                    <a:lnTo>
                      <a:pt x="246" y="57"/>
                    </a:lnTo>
                    <a:lnTo>
                      <a:pt x="244" y="67"/>
                    </a:lnTo>
                    <a:lnTo>
                      <a:pt x="240" y="62"/>
                    </a:lnTo>
                    <a:lnTo>
                      <a:pt x="233" y="71"/>
                    </a:lnTo>
                    <a:lnTo>
                      <a:pt x="233" y="76"/>
                    </a:lnTo>
                    <a:lnTo>
                      <a:pt x="228" y="75"/>
                    </a:lnTo>
                    <a:lnTo>
                      <a:pt x="230" y="83"/>
                    </a:lnTo>
                    <a:lnTo>
                      <a:pt x="223" y="80"/>
                    </a:lnTo>
                    <a:lnTo>
                      <a:pt x="218" y="87"/>
                    </a:lnTo>
                    <a:lnTo>
                      <a:pt x="219" y="88"/>
                    </a:lnTo>
                    <a:lnTo>
                      <a:pt x="221" y="88"/>
                    </a:lnTo>
                    <a:lnTo>
                      <a:pt x="218" y="91"/>
                    </a:lnTo>
                    <a:lnTo>
                      <a:pt x="217" y="97"/>
                    </a:lnTo>
                    <a:lnTo>
                      <a:pt x="221" y="97"/>
                    </a:lnTo>
                    <a:lnTo>
                      <a:pt x="213" y="97"/>
                    </a:lnTo>
                    <a:lnTo>
                      <a:pt x="208" y="97"/>
                    </a:lnTo>
                    <a:lnTo>
                      <a:pt x="205" y="96"/>
                    </a:lnTo>
                    <a:lnTo>
                      <a:pt x="203" y="100"/>
                    </a:lnTo>
                    <a:lnTo>
                      <a:pt x="205" y="107"/>
                    </a:lnTo>
                    <a:lnTo>
                      <a:pt x="202" y="110"/>
                    </a:lnTo>
                    <a:lnTo>
                      <a:pt x="202" y="123"/>
                    </a:lnTo>
                    <a:lnTo>
                      <a:pt x="198" y="111"/>
                    </a:lnTo>
                    <a:lnTo>
                      <a:pt x="193" y="98"/>
                    </a:lnTo>
                    <a:lnTo>
                      <a:pt x="188" y="103"/>
                    </a:lnTo>
                    <a:lnTo>
                      <a:pt x="177" y="117"/>
                    </a:lnTo>
                    <a:lnTo>
                      <a:pt x="177" y="129"/>
                    </a:lnTo>
                    <a:lnTo>
                      <a:pt x="162" y="146"/>
                    </a:lnTo>
                    <a:lnTo>
                      <a:pt x="150" y="152"/>
                    </a:lnTo>
                    <a:lnTo>
                      <a:pt x="139" y="159"/>
                    </a:lnTo>
                    <a:lnTo>
                      <a:pt x="122" y="163"/>
                    </a:lnTo>
                    <a:lnTo>
                      <a:pt x="108" y="167"/>
                    </a:lnTo>
                    <a:lnTo>
                      <a:pt x="94" y="172"/>
                    </a:lnTo>
                    <a:lnTo>
                      <a:pt x="89" y="169"/>
                    </a:lnTo>
                    <a:lnTo>
                      <a:pt x="69" y="183"/>
                    </a:lnTo>
                    <a:lnTo>
                      <a:pt x="48" y="197"/>
                    </a:lnTo>
                    <a:lnTo>
                      <a:pt x="41" y="204"/>
                    </a:lnTo>
                    <a:lnTo>
                      <a:pt x="42" y="192"/>
                    </a:lnTo>
                    <a:lnTo>
                      <a:pt x="35" y="209"/>
                    </a:lnTo>
                    <a:lnTo>
                      <a:pt x="27" y="227"/>
                    </a:lnTo>
                    <a:lnTo>
                      <a:pt x="26" y="243"/>
                    </a:lnTo>
                    <a:lnTo>
                      <a:pt x="27" y="255"/>
                    </a:lnTo>
                    <a:lnTo>
                      <a:pt x="28" y="268"/>
                    </a:lnTo>
                    <a:lnTo>
                      <a:pt x="25" y="270"/>
                    </a:lnTo>
                    <a:lnTo>
                      <a:pt x="24" y="266"/>
                    </a:lnTo>
                    <a:lnTo>
                      <a:pt x="20" y="258"/>
                    </a:lnTo>
                    <a:lnTo>
                      <a:pt x="21" y="275"/>
                    </a:lnTo>
                    <a:lnTo>
                      <a:pt x="17" y="268"/>
                    </a:lnTo>
                    <a:lnTo>
                      <a:pt x="16" y="267"/>
                    </a:lnTo>
                    <a:lnTo>
                      <a:pt x="18" y="284"/>
                    </a:lnTo>
                    <a:lnTo>
                      <a:pt x="20" y="300"/>
                    </a:lnTo>
                    <a:lnTo>
                      <a:pt x="22" y="315"/>
                    </a:lnTo>
                    <a:lnTo>
                      <a:pt x="24" y="330"/>
                    </a:lnTo>
                    <a:lnTo>
                      <a:pt x="23" y="343"/>
                    </a:lnTo>
                    <a:lnTo>
                      <a:pt x="21" y="356"/>
                    </a:lnTo>
                    <a:lnTo>
                      <a:pt x="20" y="367"/>
                    </a:lnTo>
                    <a:lnTo>
                      <a:pt x="18" y="380"/>
                    </a:lnTo>
                    <a:lnTo>
                      <a:pt x="7" y="399"/>
                    </a:lnTo>
                    <a:lnTo>
                      <a:pt x="1" y="400"/>
                    </a:lnTo>
                    <a:lnTo>
                      <a:pt x="0" y="410"/>
                    </a:lnTo>
                    <a:lnTo>
                      <a:pt x="10" y="417"/>
                    </a:lnTo>
                    <a:lnTo>
                      <a:pt x="20" y="423"/>
                    </a:lnTo>
                    <a:lnTo>
                      <a:pt x="39" y="421"/>
                    </a:lnTo>
                    <a:lnTo>
                      <a:pt x="57" y="415"/>
                    </a:lnTo>
                    <a:lnTo>
                      <a:pt x="61" y="411"/>
                    </a:lnTo>
                    <a:lnTo>
                      <a:pt x="69" y="405"/>
                    </a:lnTo>
                    <a:lnTo>
                      <a:pt x="86" y="404"/>
                    </a:lnTo>
                    <a:lnTo>
                      <a:pt x="102" y="404"/>
                    </a:lnTo>
                    <a:lnTo>
                      <a:pt x="123" y="403"/>
                    </a:lnTo>
                    <a:lnTo>
                      <a:pt x="138" y="389"/>
                    </a:lnTo>
                    <a:lnTo>
                      <a:pt x="156" y="382"/>
                    </a:lnTo>
                    <a:lnTo>
                      <a:pt x="175" y="375"/>
                    </a:lnTo>
                    <a:lnTo>
                      <a:pt x="194" y="371"/>
                    </a:lnTo>
                    <a:lnTo>
                      <a:pt x="213" y="367"/>
                    </a:lnTo>
                    <a:lnTo>
                      <a:pt x="231" y="364"/>
                    </a:lnTo>
                    <a:lnTo>
                      <a:pt x="250" y="362"/>
                    </a:lnTo>
                    <a:lnTo>
                      <a:pt x="260" y="365"/>
                    </a:lnTo>
                    <a:lnTo>
                      <a:pt x="281" y="373"/>
                    </a:lnTo>
                    <a:lnTo>
                      <a:pt x="285" y="378"/>
                    </a:lnTo>
                    <a:lnTo>
                      <a:pt x="286" y="382"/>
                    </a:lnTo>
                    <a:lnTo>
                      <a:pt x="289" y="390"/>
                    </a:lnTo>
                    <a:lnTo>
                      <a:pt x="291" y="402"/>
                    </a:lnTo>
                    <a:lnTo>
                      <a:pt x="292" y="414"/>
                    </a:lnTo>
                    <a:lnTo>
                      <a:pt x="289" y="414"/>
                    </a:lnTo>
                    <a:lnTo>
                      <a:pt x="296" y="420"/>
                    </a:lnTo>
                    <a:lnTo>
                      <a:pt x="299" y="418"/>
                    </a:lnTo>
                    <a:lnTo>
                      <a:pt x="316" y="402"/>
                    </a:lnTo>
                    <a:lnTo>
                      <a:pt x="334" y="389"/>
                    </a:lnTo>
                    <a:lnTo>
                      <a:pt x="341" y="379"/>
                    </a:lnTo>
                    <a:lnTo>
                      <a:pt x="337" y="393"/>
                    </a:lnTo>
                    <a:lnTo>
                      <a:pt x="326" y="407"/>
                    </a:lnTo>
                    <a:lnTo>
                      <a:pt x="316" y="420"/>
                    </a:lnTo>
                    <a:lnTo>
                      <a:pt x="309" y="425"/>
                    </a:lnTo>
                    <a:lnTo>
                      <a:pt x="320" y="425"/>
                    </a:lnTo>
                    <a:lnTo>
                      <a:pt x="333" y="409"/>
                    </a:lnTo>
                    <a:lnTo>
                      <a:pt x="337" y="418"/>
                    </a:lnTo>
                    <a:lnTo>
                      <a:pt x="324" y="431"/>
                    </a:lnTo>
                    <a:lnTo>
                      <a:pt x="333" y="431"/>
                    </a:lnTo>
                    <a:lnTo>
                      <a:pt x="336" y="432"/>
                    </a:lnTo>
                    <a:lnTo>
                      <a:pt x="339" y="439"/>
                    </a:lnTo>
                    <a:lnTo>
                      <a:pt x="333" y="455"/>
                    </a:lnTo>
                    <a:lnTo>
                      <a:pt x="335" y="473"/>
                    </a:lnTo>
                    <a:lnTo>
                      <a:pt x="349" y="480"/>
                    </a:lnTo>
                    <a:lnTo>
                      <a:pt x="359" y="483"/>
                    </a:lnTo>
                    <a:lnTo>
                      <a:pt x="370" y="487"/>
                    </a:lnTo>
                    <a:lnTo>
                      <a:pt x="391" y="479"/>
                    </a:lnTo>
                    <a:lnTo>
                      <a:pt x="390" y="477"/>
                    </a:lnTo>
                    <a:lnTo>
                      <a:pt x="400" y="472"/>
                    </a:lnTo>
                    <a:lnTo>
                      <a:pt x="394" y="480"/>
                    </a:lnTo>
                    <a:lnTo>
                      <a:pt x="397" y="481"/>
                    </a:lnTo>
                    <a:lnTo>
                      <a:pt x="403" y="481"/>
                    </a:lnTo>
                    <a:lnTo>
                      <a:pt x="405" y="490"/>
                    </a:lnTo>
                    <a:lnTo>
                      <a:pt x="409" y="493"/>
                    </a:lnTo>
                    <a:lnTo>
                      <a:pt x="413" y="486"/>
                    </a:lnTo>
                    <a:lnTo>
                      <a:pt x="442" y="472"/>
                    </a:lnTo>
                    <a:lnTo>
                      <a:pt x="456" y="471"/>
                    </a:lnTo>
                    <a:lnTo>
                      <a:pt x="474" y="465"/>
                    </a:lnTo>
                    <a:lnTo>
                      <a:pt x="480" y="456"/>
                    </a:lnTo>
                    <a:lnTo>
                      <a:pt x="496" y="438"/>
                    </a:lnTo>
                    <a:lnTo>
                      <a:pt x="512" y="421"/>
                    </a:lnTo>
                    <a:lnTo>
                      <a:pt x="526" y="402"/>
                    </a:lnTo>
                    <a:lnTo>
                      <a:pt x="533" y="397"/>
                    </a:lnTo>
                    <a:lnTo>
                      <a:pt x="550" y="382"/>
                    </a:lnTo>
                    <a:lnTo>
                      <a:pt x="556" y="378"/>
                    </a:lnTo>
                    <a:lnTo>
                      <a:pt x="568" y="362"/>
                    </a:lnTo>
                    <a:lnTo>
                      <a:pt x="581" y="346"/>
                    </a:lnTo>
                    <a:lnTo>
                      <a:pt x="592" y="330"/>
                    </a:lnTo>
                    <a:lnTo>
                      <a:pt x="602" y="314"/>
                    </a:lnTo>
                    <a:lnTo>
                      <a:pt x="602" y="301"/>
                    </a:lnTo>
                    <a:lnTo>
                      <a:pt x="603" y="289"/>
                    </a:lnTo>
                    <a:lnTo>
                      <a:pt x="607" y="275"/>
                    </a:lnTo>
                    <a:lnTo>
                      <a:pt x="611" y="262"/>
                    </a:lnTo>
                    <a:lnTo>
                      <a:pt x="610" y="251"/>
                    </a:lnTo>
                    <a:lnTo>
                      <a:pt x="603" y="241"/>
                    </a:lnTo>
                    <a:lnTo>
                      <a:pt x="598" y="232"/>
                    </a:lnTo>
                    <a:lnTo>
                      <a:pt x="588" y="222"/>
                    </a:lnTo>
                    <a:lnTo>
                      <a:pt x="592" y="202"/>
                    </a:lnTo>
                    <a:lnTo>
                      <a:pt x="589" y="205"/>
                    </a:lnTo>
                    <a:lnTo>
                      <a:pt x="582" y="198"/>
                    </a:lnTo>
                    <a:lnTo>
                      <a:pt x="581" y="206"/>
                    </a:lnTo>
                    <a:lnTo>
                      <a:pt x="576" y="201"/>
                    </a:lnTo>
                    <a:lnTo>
                      <a:pt x="576" y="187"/>
                    </a:lnTo>
                    <a:lnTo>
                      <a:pt x="570" y="173"/>
                    </a:lnTo>
                    <a:lnTo>
                      <a:pt x="571" y="168"/>
                    </a:lnTo>
                    <a:lnTo>
                      <a:pt x="568" y="163"/>
                    </a:lnTo>
                    <a:lnTo>
                      <a:pt x="556" y="152"/>
                    </a:lnTo>
                    <a:lnTo>
                      <a:pt x="540" y="140"/>
                    </a:lnTo>
                    <a:lnTo>
                      <a:pt x="540" y="122"/>
                    </a:lnTo>
                    <a:lnTo>
                      <a:pt x="539" y="106"/>
                    </a:lnTo>
                    <a:lnTo>
                      <a:pt x="537" y="93"/>
                    </a:lnTo>
                    <a:lnTo>
                      <a:pt x="538" y="77"/>
                    </a:lnTo>
                    <a:lnTo>
                      <a:pt x="536" y="70"/>
                    </a:lnTo>
                    <a:lnTo>
                      <a:pt x="527" y="60"/>
                    </a:lnTo>
                    <a:lnTo>
                      <a:pt x="517" y="62"/>
                    </a:lnTo>
                    <a:lnTo>
                      <a:pt x="516" y="51"/>
                    </a:lnTo>
                    <a:lnTo>
                      <a:pt x="515" y="38"/>
                    </a:lnTo>
                    <a:lnTo>
                      <a:pt x="513" y="23"/>
                    </a:lnTo>
                    <a:lnTo>
                      <a:pt x="509" y="13"/>
                    </a:lnTo>
                    <a:lnTo>
                      <a:pt x="506" y="4"/>
                    </a:lnTo>
                    <a:lnTo>
                      <a:pt x="505" y="0"/>
                    </a:lnTo>
                    <a:lnTo>
                      <a:pt x="496" y="14"/>
                    </a:lnTo>
                    <a:lnTo>
                      <a:pt x="493" y="22"/>
                    </a:lnTo>
                    <a:lnTo>
                      <a:pt x="490" y="31"/>
                    </a:lnTo>
                    <a:lnTo>
                      <a:pt x="492" y="32"/>
                    </a:lnTo>
                    <a:lnTo>
                      <a:pt x="491" y="35"/>
                    </a:lnTo>
                    <a:lnTo>
                      <a:pt x="487" y="41"/>
                    </a:lnTo>
                    <a:lnTo>
                      <a:pt x="487" y="49"/>
                    </a:lnTo>
                    <a:lnTo>
                      <a:pt x="485" y="49"/>
                    </a:lnTo>
                    <a:lnTo>
                      <a:pt x="482" y="62"/>
                    </a:lnTo>
                    <a:lnTo>
                      <a:pt x="481" y="77"/>
                    </a:lnTo>
                    <a:lnTo>
                      <a:pt x="471" y="97"/>
                    </a:lnTo>
                    <a:lnTo>
                      <a:pt x="460" y="117"/>
                    </a:lnTo>
                    <a:lnTo>
                      <a:pt x="448" y="119"/>
                    </a:lnTo>
                    <a:lnTo>
                      <a:pt x="437" y="111"/>
                    </a:lnTo>
                    <a:lnTo>
                      <a:pt x="421" y="100"/>
                    </a:lnTo>
                    <a:lnTo>
                      <a:pt x="405" y="89"/>
                    </a:lnTo>
                    <a:lnTo>
                      <a:pt x="397" y="79"/>
                    </a:lnTo>
                    <a:lnTo>
                      <a:pt x="388" y="69"/>
                    </a:lnTo>
                    <a:lnTo>
                      <a:pt x="398" y="52"/>
                    </a:lnTo>
                    <a:lnTo>
                      <a:pt x="403" y="42"/>
                    </a:lnTo>
                    <a:lnTo>
                      <a:pt x="405" y="43"/>
                    </a:lnTo>
                    <a:lnTo>
                      <a:pt x="410" y="38"/>
                    </a:lnTo>
                    <a:lnTo>
                      <a:pt x="417" y="27"/>
                    </a:lnTo>
                    <a:lnTo>
                      <a:pt x="410" y="22"/>
                    </a:lnTo>
                    <a:lnTo>
                      <a:pt x="403" y="29"/>
                    </a:lnTo>
                    <a:lnTo>
                      <a:pt x="402" y="25"/>
                    </a:lnTo>
                    <a:lnTo>
                      <a:pt x="398" y="25"/>
                    </a:lnTo>
                    <a:lnTo>
                      <a:pt x="400" y="22"/>
                    </a:lnTo>
                    <a:lnTo>
                      <a:pt x="386" y="25"/>
                    </a:lnTo>
                    <a:lnTo>
                      <a:pt x="375" y="23"/>
                    </a:lnTo>
                    <a:lnTo>
                      <a:pt x="368" y="19"/>
                    </a:lnTo>
                    <a:lnTo>
                      <a:pt x="358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97"/>
            <p:cNvGrpSpPr>
              <a:grpSpLocks noChangeAspect="1"/>
            </p:cNvGrpSpPr>
            <p:nvPr/>
          </p:nvGrpSpPr>
          <p:grpSpPr bwMode="auto">
            <a:xfrm>
              <a:off x="5201" y="3559"/>
              <a:ext cx="594" cy="278"/>
              <a:chOff x="5201" y="3559"/>
              <a:chExt cx="594" cy="278"/>
            </a:xfrm>
            <a:grpFill/>
          </p:grpSpPr>
          <p:sp>
            <p:nvSpPr>
              <p:cNvPr id="176" name="Freeform 198"/>
              <p:cNvSpPr>
                <a:spLocks noChangeAspect="1"/>
              </p:cNvSpPr>
              <p:nvPr/>
            </p:nvSpPr>
            <p:spPr bwMode="auto">
              <a:xfrm>
                <a:off x="5201" y="3645"/>
                <a:ext cx="79" cy="63"/>
              </a:xfrm>
              <a:custGeom>
                <a:avLst/>
                <a:gdLst>
                  <a:gd name="T0" fmla="*/ 95 w 60"/>
                  <a:gd name="T1" fmla="*/ 139 h 48"/>
                  <a:gd name="T2" fmla="*/ 32 w 60"/>
                  <a:gd name="T3" fmla="*/ 188 h 48"/>
                  <a:gd name="T4" fmla="*/ 0 w 60"/>
                  <a:gd name="T5" fmla="*/ 165 h 48"/>
                  <a:gd name="T6" fmla="*/ 1 w 60"/>
                  <a:gd name="T7" fmla="*/ 165 h 48"/>
                  <a:gd name="T8" fmla="*/ 0 w 60"/>
                  <a:gd name="T9" fmla="*/ 101 h 48"/>
                  <a:gd name="T10" fmla="*/ 9 w 60"/>
                  <a:gd name="T11" fmla="*/ 96 h 48"/>
                  <a:gd name="T12" fmla="*/ 16 w 60"/>
                  <a:gd name="T13" fmla="*/ 101 h 48"/>
                  <a:gd name="T14" fmla="*/ 28 w 60"/>
                  <a:gd name="T15" fmla="*/ 59 h 48"/>
                  <a:gd name="T16" fmla="*/ 37 w 60"/>
                  <a:gd name="T17" fmla="*/ 9 h 48"/>
                  <a:gd name="T18" fmla="*/ 50 w 60"/>
                  <a:gd name="T19" fmla="*/ 0 h 48"/>
                  <a:gd name="T20" fmla="*/ 103 w 60"/>
                  <a:gd name="T21" fmla="*/ 16 h 48"/>
                  <a:gd name="T22" fmla="*/ 151 w 60"/>
                  <a:gd name="T23" fmla="*/ 37 h 48"/>
                  <a:gd name="T24" fmla="*/ 165 w 60"/>
                  <a:gd name="T25" fmla="*/ 12 h 48"/>
                  <a:gd name="T26" fmla="*/ 237 w 60"/>
                  <a:gd name="T27" fmla="*/ 1 h 48"/>
                  <a:gd name="T28" fmla="*/ 187 w 60"/>
                  <a:gd name="T29" fmla="*/ 88 h 48"/>
                  <a:gd name="T30" fmla="*/ 174 w 60"/>
                  <a:gd name="T31" fmla="*/ 87 h 48"/>
                  <a:gd name="T32" fmla="*/ 108 w 60"/>
                  <a:gd name="T33" fmla="*/ 159 h 48"/>
                  <a:gd name="T34" fmla="*/ 115 w 60"/>
                  <a:gd name="T35" fmla="*/ 150 h 48"/>
                  <a:gd name="T36" fmla="*/ 103 w 60"/>
                  <a:gd name="T37" fmla="*/ 144 h 48"/>
                  <a:gd name="T38" fmla="*/ 95 w 60"/>
                  <a:gd name="T39" fmla="*/ 139 h 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0"/>
                  <a:gd name="T61" fmla="*/ 0 h 48"/>
                  <a:gd name="T62" fmla="*/ 60 w 60"/>
                  <a:gd name="T63" fmla="*/ 48 h 4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0" h="48">
                    <a:moveTo>
                      <a:pt x="24" y="36"/>
                    </a:moveTo>
                    <a:lnTo>
                      <a:pt x="8" y="48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0" y="26"/>
                    </a:lnTo>
                    <a:lnTo>
                      <a:pt x="2" y="25"/>
                    </a:lnTo>
                    <a:lnTo>
                      <a:pt x="4" y="26"/>
                    </a:lnTo>
                    <a:lnTo>
                      <a:pt x="7" y="1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26" y="4"/>
                    </a:lnTo>
                    <a:lnTo>
                      <a:pt x="38" y="9"/>
                    </a:lnTo>
                    <a:lnTo>
                      <a:pt x="42" y="3"/>
                    </a:lnTo>
                    <a:lnTo>
                      <a:pt x="60" y="1"/>
                    </a:lnTo>
                    <a:lnTo>
                      <a:pt x="47" y="23"/>
                    </a:lnTo>
                    <a:lnTo>
                      <a:pt x="44" y="22"/>
                    </a:lnTo>
                    <a:lnTo>
                      <a:pt x="27" y="40"/>
                    </a:lnTo>
                    <a:lnTo>
                      <a:pt x="29" y="38"/>
                    </a:lnTo>
                    <a:lnTo>
                      <a:pt x="26" y="37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199"/>
              <p:cNvSpPr>
                <a:spLocks noChangeAspect="1"/>
              </p:cNvSpPr>
              <p:nvPr/>
            </p:nvSpPr>
            <p:spPr bwMode="auto">
              <a:xfrm>
                <a:off x="5436" y="3699"/>
                <a:ext cx="226" cy="138"/>
              </a:xfrm>
              <a:custGeom>
                <a:avLst/>
                <a:gdLst>
                  <a:gd name="T0" fmla="*/ 427 w 173"/>
                  <a:gd name="T1" fmla="*/ 219 h 105"/>
                  <a:gd name="T2" fmla="*/ 401 w 173"/>
                  <a:gd name="T3" fmla="*/ 180 h 105"/>
                  <a:gd name="T4" fmla="*/ 400 w 173"/>
                  <a:gd name="T5" fmla="*/ 177 h 105"/>
                  <a:gd name="T6" fmla="*/ 380 w 173"/>
                  <a:gd name="T7" fmla="*/ 188 h 105"/>
                  <a:gd name="T8" fmla="*/ 408 w 173"/>
                  <a:gd name="T9" fmla="*/ 226 h 105"/>
                  <a:gd name="T10" fmla="*/ 358 w 173"/>
                  <a:gd name="T11" fmla="*/ 238 h 105"/>
                  <a:gd name="T12" fmla="*/ 327 w 173"/>
                  <a:gd name="T13" fmla="*/ 241 h 105"/>
                  <a:gd name="T14" fmla="*/ 321 w 173"/>
                  <a:gd name="T15" fmla="*/ 273 h 105"/>
                  <a:gd name="T16" fmla="*/ 300 w 173"/>
                  <a:gd name="T17" fmla="*/ 296 h 105"/>
                  <a:gd name="T18" fmla="*/ 297 w 173"/>
                  <a:gd name="T19" fmla="*/ 297 h 105"/>
                  <a:gd name="T20" fmla="*/ 225 w 173"/>
                  <a:gd name="T21" fmla="*/ 359 h 105"/>
                  <a:gd name="T22" fmla="*/ 89 w 173"/>
                  <a:gd name="T23" fmla="*/ 411 h 105"/>
                  <a:gd name="T24" fmla="*/ 68 w 173"/>
                  <a:gd name="T25" fmla="*/ 400 h 105"/>
                  <a:gd name="T26" fmla="*/ 22 w 173"/>
                  <a:gd name="T27" fmla="*/ 389 h 105"/>
                  <a:gd name="T28" fmla="*/ 1 w 173"/>
                  <a:gd name="T29" fmla="*/ 377 h 105"/>
                  <a:gd name="T30" fmla="*/ 9 w 173"/>
                  <a:gd name="T31" fmla="*/ 373 h 105"/>
                  <a:gd name="T32" fmla="*/ 0 w 173"/>
                  <a:gd name="T33" fmla="*/ 369 h 105"/>
                  <a:gd name="T34" fmla="*/ 27 w 173"/>
                  <a:gd name="T35" fmla="*/ 346 h 105"/>
                  <a:gd name="T36" fmla="*/ 38 w 173"/>
                  <a:gd name="T37" fmla="*/ 339 h 105"/>
                  <a:gd name="T38" fmla="*/ 60 w 173"/>
                  <a:gd name="T39" fmla="*/ 325 h 105"/>
                  <a:gd name="T40" fmla="*/ 65 w 173"/>
                  <a:gd name="T41" fmla="*/ 330 h 105"/>
                  <a:gd name="T42" fmla="*/ 88 w 173"/>
                  <a:gd name="T43" fmla="*/ 297 h 105"/>
                  <a:gd name="T44" fmla="*/ 111 w 173"/>
                  <a:gd name="T45" fmla="*/ 288 h 105"/>
                  <a:gd name="T46" fmla="*/ 140 w 173"/>
                  <a:gd name="T47" fmla="*/ 275 h 105"/>
                  <a:gd name="T48" fmla="*/ 212 w 173"/>
                  <a:gd name="T49" fmla="*/ 233 h 105"/>
                  <a:gd name="T50" fmla="*/ 246 w 173"/>
                  <a:gd name="T51" fmla="*/ 226 h 105"/>
                  <a:gd name="T52" fmla="*/ 350 w 173"/>
                  <a:gd name="T53" fmla="*/ 177 h 105"/>
                  <a:gd name="T54" fmla="*/ 397 w 173"/>
                  <a:gd name="T55" fmla="*/ 159 h 105"/>
                  <a:gd name="T56" fmla="*/ 459 w 173"/>
                  <a:gd name="T57" fmla="*/ 116 h 105"/>
                  <a:gd name="T58" fmla="*/ 444 w 173"/>
                  <a:gd name="T59" fmla="*/ 116 h 105"/>
                  <a:gd name="T60" fmla="*/ 486 w 173"/>
                  <a:gd name="T61" fmla="*/ 84 h 105"/>
                  <a:gd name="T62" fmla="*/ 592 w 173"/>
                  <a:gd name="T63" fmla="*/ 1 h 105"/>
                  <a:gd name="T64" fmla="*/ 619 w 173"/>
                  <a:gd name="T65" fmla="*/ 0 h 105"/>
                  <a:gd name="T66" fmla="*/ 597 w 173"/>
                  <a:gd name="T67" fmla="*/ 16 h 105"/>
                  <a:gd name="T68" fmla="*/ 589 w 173"/>
                  <a:gd name="T69" fmla="*/ 42 h 105"/>
                  <a:gd name="T70" fmla="*/ 647 w 173"/>
                  <a:gd name="T71" fmla="*/ 28 h 105"/>
                  <a:gd name="T72" fmla="*/ 635 w 173"/>
                  <a:gd name="T73" fmla="*/ 38 h 105"/>
                  <a:gd name="T74" fmla="*/ 645 w 173"/>
                  <a:gd name="T75" fmla="*/ 42 h 105"/>
                  <a:gd name="T76" fmla="*/ 639 w 173"/>
                  <a:gd name="T77" fmla="*/ 49 h 105"/>
                  <a:gd name="T78" fmla="*/ 657 w 173"/>
                  <a:gd name="T79" fmla="*/ 49 h 105"/>
                  <a:gd name="T80" fmla="*/ 628 w 173"/>
                  <a:gd name="T81" fmla="*/ 78 h 105"/>
                  <a:gd name="T82" fmla="*/ 558 w 173"/>
                  <a:gd name="T83" fmla="*/ 122 h 105"/>
                  <a:gd name="T84" fmla="*/ 486 w 173"/>
                  <a:gd name="T85" fmla="*/ 172 h 105"/>
                  <a:gd name="T86" fmla="*/ 449 w 173"/>
                  <a:gd name="T87" fmla="*/ 188 h 105"/>
                  <a:gd name="T88" fmla="*/ 449 w 173"/>
                  <a:gd name="T89" fmla="*/ 200 h 105"/>
                  <a:gd name="T90" fmla="*/ 427 w 173"/>
                  <a:gd name="T91" fmla="*/ 197 h 105"/>
                  <a:gd name="T92" fmla="*/ 445 w 173"/>
                  <a:gd name="T93" fmla="*/ 209 h 105"/>
                  <a:gd name="T94" fmla="*/ 449 w 173"/>
                  <a:gd name="T95" fmla="*/ 225 h 105"/>
                  <a:gd name="T96" fmla="*/ 427 w 173"/>
                  <a:gd name="T97" fmla="*/ 219 h 10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3"/>
                  <a:gd name="T148" fmla="*/ 0 h 105"/>
                  <a:gd name="T149" fmla="*/ 173 w 173"/>
                  <a:gd name="T150" fmla="*/ 105 h 10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3" h="105">
                    <a:moveTo>
                      <a:pt x="112" y="56"/>
                    </a:moveTo>
                    <a:lnTo>
                      <a:pt x="106" y="46"/>
                    </a:lnTo>
                    <a:lnTo>
                      <a:pt x="105" y="45"/>
                    </a:lnTo>
                    <a:lnTo>
                      <a:pt x="100" y="48"/>
                    </a:lnTo>
                    <a:lnTo>
                      <a:pt x="107" y="58"/>
                    </a:lnTo>
                    <a:lnTo>
                      <a:pt x="94" y="61"/>
                    </a:lnTo>
                    <a:lnTo>
                      <a:pt x="86" y="62"/>
                    </a:lnTo>
                    <a:lnTo>
                      <a:pt x="84" y="69"/>
                    </a:lnTo>
                    <a:lnTo>
                      <a:pt x="79" y="75"/>
                    </a:lnTo>
                    <a:lnTo>
                      <a:pt x="78" y="76"/>
                    </a:lnTo>
                    <a:lnTo>
                      <a:pt x="59" y="91"/>
                    </a:lnTo>
                    <a:lnTo>
                      <a:pt x="24" y="105"/>
                    </a:lnTo>
                    <a:lnTo>
                      <a:pt x="18" y="102"/>
                    </a:lnTo>
                    <a:lnTo>
                      <a:pt x="6" y="99"/>
                    </a:lnTo>
                    <a:lnTo>
                      <a:pt x="1" y="96"/>
                    </a:lnTo>
                    <a:lnTo>
                      <a:pt x="2" y="95"/>
                    </a:lnTo>
                    <a:lnTo>
                      <a:pt x="0" y="94"/>
                    </a:lnTo>
                    <a:lnTo>
                      <a:pt x="7" y="88"/>
                    </a:lnTo>
                    <a:lnTo>
                      <a:pt x="10" y="86"/>
                    </a:lnTo>
                    <a:lnTo>
                      <a:pt x="16" y="83"/>
                    </a:lnTo>
                    <a:lnTo>
                      <a:pt x="17" y="84"/>
                    </a:lnTo>
                    <a:lnTo>
                      <a:pt x="23" y="76"/>
                    </a:lnTo>
                    <a:lnTo>
                      <a:pt x="29" y="74"/>
                    </a:lnTo>
                    <a:lnTo>
                      <a:pt x="37" y="70"/>
                    </a:lnTo>
                    <a:lnTo>
                      <a:pt x="56" y="59"/>
                    </a:lnTo>
                    <a:lnTo>
                      <a:pt x="64" y="58"/>
                    </a:lnTo>
                    <a:lnTo>
                      <a:pt x="92" y="45"/>
                    </a:lnTo>
                    <a:lnTo>
                      <a:pt x="104" y="40"/>
                    </a:lnTo>
                    <a:lnTo>
                      <a:pt x="121" y="30"/>
                    </a:lnTo>
                    <a:lnTo>
                      <a:pt x="116" y="30"/>
                    </a:lnTo>
                    <a:lnTo>
                      <a:pt x="128" y="21"/>
                    </a:lnTo>
                    <a:lnTo>
                      <a:pt x="156" y="1"/>
                    </a:lnTo>
                    <a:lnTo>
                      <a:pt x="163" y="0"/>
                    </a:lnTo>
                    <a:lnTo>
                      <a:pt x="157" y="4"/>
                    </a:lnTo>
                    <a:lnTo>
                      <a:pt x="155" y="11"/>
                    </a:lnTo>
                    <a:lnTo>
                      <a:pt x="170" y="7"/>
                    </a:lnTo>
                    <a:lnTo>
                      <a:pt x="167" y="10"/>
                    </a:lnTo>
                    <a:lnTo>
                      <a:pt x="169" y="11"/>
                    </a:lnTo>
                    <a:lnTo>
                      <a:pt x="168" y="12"/>
                    </a:lnTo>
                    <a:lnTo>
                      <a:pt x="173" y="12"/>
                    </a:lnTo>
                    <a:lnTo>
                      <a:pt x="165" y="20"/>
                    </a:lnTo>
                    <a:lnTo>
                      <a:pt x="146" y="31"/>
                    </a:lnTo>
                    <a:lnTo>
                      <a:pt x="128" y="44"/>
                    </a:lnTo>
                    <a:lnTo>
                      <a:pt x="118" y="48"/>
                    </a:lnTo>
                    <a:lnTo>
                      <a:pt x="118" y="51"/>
                    </a:lnTo>
                    <a:lnTo>
                      <a:pt x="112" y="50"/>
                    </a:lnTo>
                    <a:lnTo>
                      <a:pt x="117" y="53"/>
                    </a:lnTo>
                    <a:lnTo>
                      <a:pt x="118" y="57"/>
                    </a:lnTo>
                    <a:lnTo>
                      <a:pt x="112" y="5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200"/>
              <p:cNvSpPr>
                <a:spLocks noChangeAspect="1"/>
              </p:cNvSpPr>
              <p:nvPr/>
            </p:nvSpPr>
            <p:spPr bwMode="auto">
              <a:xfrm>
                <a:off x="5666" y="3559"/>
                <a:ext cx="129" cy="165"/>
              </a:xfrm>
              <a:custGeom>
                <a:avLst/>
                <a:gdLst>
                  <a:gd name="T0" fmla="*/ 46 w 99"/>
                  <a:gd name="T1" fmla="*/ 338 h 125"/>
                  <a:gd name="T2" fmla="*/ 66 w 99"/>
                  <a:gd name="T3" fmla="*/ 368 h 125"/>
                  <a:gd name="T4" fmla="*/ 85 w 99"/>
                  <a:gd name="T5" fmla="*/ 401 h 125"/>
                  <a:gd name="T6" fmla="*/ 0 w 99"/>
                  <a:gd name="T7" fmla="*/ 480 h 125"/>
                  <a:gd name="T8" fmla="*/ 21 w 99"/>
                  <a:gd name="T9" fmla="*/ 502 h 125"/>
                  <a:gd name="T10" fmla="*/ 95 w 99"/>
                  <a:gd name="T11" fmla="*/ 447 h 125"/>
                  <a:gd name="T12" fmla="*/ 173 w 99"/>
                  <a:gd name="T13" fmla="*/ 397 h 125"/>
                  <a:gd name="T14" fmla="*/ 212 w 99"/>
                  <a:gd name="T15" fmla="*/ 339 h 125"/>
                  <a:gd name="T16" fmla="*/ 275 w 99"/>
                  <a:gd name="T17" fmla="*/ 329 h 125"/>
                  <a:gd name="T18" fmla="*/ 301 w 99"/>
                  <a:gd name="T19" fmla="*/ 296 h 125"/>
                  <a:gd name="T20" fmla="*/ 371 w 99"/>
                  <a:gd name="T21" fmla="*/ 228 h 125"/>
                  <a:gd name="T22" fmla="*/ 364 w 99"/>
                  <a:gd name="T23" fmla="*/ 222 h 125"/>
                  <a:gd name="T24" fmla="*/ 306 w 99"/>
                  <a:gd name="T25" fmla="*/ 246 h 125"/>
                  <a:gd name="T26" fmla="*/ 246 w 99"/>
                  <a:gd name="T27" fmla="*/ 216 h 125"/>
                  <a:gd name="T28" fmla="*/ 258 w 99"/>
                  <a:gd name="T29" fmla="*/ 145 h 125"/>
                  <a:gd name="T30" fmla="*/ 235 w 99"/>
                  <a:gd name="T31" fmla="*/ 186 h 125"/>
                  <a:gd name="T32" fmla="*/ 207 w 99"/>
                  <a:gd name="T33" fmla="*/ 168 h 125"/>
                  <a:gd name="T34" fmla="*/ 219 w 99"/>
                  <a:gd name="T35" fmla="*/ 145 h 125"/>
                  <a:gd name="T36" fmla="*/ 228 w 99"/>
                  <a:gd name="T37" fmla="*/ 92 h 125"/>
                  <a:gd name="T38" fmla="*/ 248 w 99"/>
                  <a:gd name="T39" fmla="*/ 59 h 125"/>
                  <a:gd name="T40" fmla="*/ 235 w 99"/>
                  <a:gd name="T41" fmla="*/ 59 h 125"/>
                  <a:gd name="T42" fmla="*/ 211 w 99"/>
                  <a:gd name="T43" fmla="*/ 34 h 125"/>
                  <a:gd name="T44" fmla="*/ 198 w 99"/>
                  <a:gd name="T45" fmla="*/ 9 h 125"/>
                  <a:gd name="T46" fmla="*/ 198 w 99"/>
                  <a:gd name="T47" fmla="*/ 0 h 125"/>
                  <a:gd name="T48" fmla="*/ 190 w 99"/>
                  <a:gd name="T49" fmla="*/ 49 h 125"/>
                  <a:gd name="T50" fmla="*/ 198 w 99"/>
                  <a:gd name="T51" fmla="*/ 73 h 125"/>
                  <a:gd name="T52" fmla="*/ 189 w 99"/>
                  <a:gd name="T53" fmla="*/ 136 h 125"/>
                  <a:gd name="T54" fmla="*/ 197 w 99"/>
                  <a:gd name="T55" fmla="*/ 110 h 125"/>
                  <a:gd name="T56" fmla="*/ 202 w 99"/>
                  <a:gd name="T57" fmla="*/ 121 h 125"/>
                  <a:gd name="T58" fmla="*/ 202 w 99"/>
                  <a:gd name="T59" fmla="*/ 135 h 125"/>
                  <a:gd name="T60" fmla="*/ 197 w 99"/>
                  <a:gd name="T61" fmla="*/ 150 h 125"/>
                  <a:gd name="T62" fmla="*/ 184 w 99"/>
                  <a:gd name="T63" fmla="*/ 180 h 125"/>
                  <a:gd name="T64" fmla="*/ 202 w 99"/>
                  <a:gd name="T65" fmla="*/ 173 h 125"/>
                  <a:gd name="T66" fmla="*/ 189 w 99"/>
                  <a:gd name="T67" fmla="*/ 191 h 125"/>
                  <a:gd name="T68" fmla="*/ 173 w 99"/>
                  <a:gd name="T69" fmla="*/ 222 h 125"/>
                  <a:gd name="T70" fmla="*/ 116 w 99"/>
                  <a:gd name="T71" fmla="*/ 296 h 125"/>
                  <a:gd name="T72" fmla="*/ 46 w 99"/>
                  <a:gd name="T73" fmla="*/ 338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9"/>
                  <a:gd name="T112" fmla="*/ 0 h 125"/>
                  <a:gd name="T113" fmla="*/ 99 w 99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9" h="125">
                    <a:moveTo>
                      <a:pt x="12" y="84"/>
                    </a:moveTo>
                    <a:lnTo>
                      <a:pt x="18" y="92"/>
                    </a:lnTo>
                    <a:lnTo>
                      <a:pt x="22" y="100"/>
                    </a:lnTo>
                    <a:lnTo>
                      <a:pt x="0" y="120"/>
                    </a:lnTo>
                    <a:lnTo>
                      <a:pt x="5" y="125"/>
                    </a:lnTo>
                    <a:lnTo>
                      <a:pt x="25" y="112"/>
                    </a:lnTo>
                    <a:lnTo>
                      <a:pt x="46" y="99"/>
                    </a:lnTo>
                    <a:lnTo>
                      <a:pt x="57" y="85"/>
                    </a:lnTo>
                    <a:lnTo>
                      <a:pt x="73" y="82"/>
                    </a:lnTo>
                    <a:lnTo>
                      <a:pt x="80" y="74"/>
                    </a:lnTo>
                    <a:lnTo>
                      <a:pt x="99" y="57"/>
                    </a:lnTo>
                    <a:lnTo>
                      <a:pt x="97" y="55"/>
                    </a:lnTo>
                    <a:lnTo>
                      <a:pt x="81" y="61"/>
                    </a:lnTo>
                    <a:lnTo>
                      <a:pt x="65" y="54"/>
                    </a:lnTo>
                    <a:lnTo>
                      <a:pt x="69" y="36"/>
                    </a:lnTo>
                    <a:lnTo>
                      <a:pt x="62" y="46"/>
                    </a:lnTo>
                    <a:lnTo>
                      <a:pt x="55" y="42"/>
                    </a:lnTo>
                    <a:lnTo>
                      <a:pt x="58" y="36"/>
                    </a:lnTo>
                    <a:lnTo>
                      <a:pt x="61" y="23"/>
                    </a:lnTo>
                    <a:lnTo>
                      <a:pt x="66" y="15"/>
                    </a:lnTo>
                    <a:lnTo>
                      <a:pt x="62" y="15"/>
                    </a:lnTo>
                    <a:lnTo>
                      <a:pt x="56" y="8"/>
                    </a:lnTo>
                    <a:lnTo>
                      <a:pt x="53" y="2"/>
                    </a:lnTo>
                    <a:lnTo>
                      <a:pt x="53" y="0"/>
                    </a:lnTo>
                    <a:lnTo>
                      <a:pt x="51" y="12"/>
                    </a:lnTo>
                    <a:lnTo>
                      <a:pt x="53" y="18"/>
                    </a:lnTo>
                    <a:lnTo>
                      <a:pt x="50" y="34"/>
                    </a:lnTo>
                    <a:lnTo>
                      <a:pt x="52" y="27"/>
                    </a:lnTo>
                    <a:lnTo>
                      <a:pt x="54" y="30"/>
                    </a:lnTo>
                    <a:lnTo>
                      <a:pt x="54" y="33"/>
                    </a:lnTo>
                    <a:lnTo>
                      <a:pt x="52" y="37"/>
                    </a:lnTo>
                    <a:lnTo>
                      <a:pt x="49" y="45"/>
                    </a:lnTo>
                    <a:lnTo>
                      <a:pt x="54" y="43"/>
                    </a:lnTo>
                    <a:lnTo>
                      <a:pt x="50" y="48"/>
                    </a:lnTo>
                    <a:lnTo>
                      <a:pt x="46" y="55"/>
                    </a:lnTo>
                    <a:lnTo>
                      <a:pt x="31" y="74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201"/>
            <p:cNvGrpSpPr>
              <a:grpSpLocks noChangeAspect="1"/>
            </p:cNvGrpSpPr>
            <p:nvPr/>
          </p:nvGrpSpPr>
          <p:grpSpPr bwMode="auto">
            <a:xfrm>
              <a:off x="3725" y="1488"/>
              <a:ext cx="1497" cy="1083"/>
              <a:chOff x="3725" y="1488"/>
              <a:chExt cx="1497" cy="1083"/>
            </a:xfrm>
            <a:grpFill/>
          </p:grpSpPr>
          <p:sp>
            <p:nvSpPr>
              <p:cNvPr id="159" name="Freeform 202"/>
              <p:cNvSpPr>
                <a:spLocks noChangeAspect="1"/>
              </p:cNvSpPr>
              <p:nvPr/>
            </p:nvSpPr>
            <p:spPr bwMode="auto">
              <a:xfrm>
                <a:off x="4271" y="2099"/>
                <a:ext cx="100" cy="129"/>
              </a:xfrm>
              <a:custGeom>
                <a:avLst/>
                <a:gdLst>
                  <a:gd name="T0" fmla="*/ 103 w 77"/>
                  <a:gd name="T1" fmla="*/ 324 h 98"/>
                  <a:gd name="T2" fmla="*/ 97 w 77"/>
                  <a:gd name="T3" fmla="*/ 325 h 98"/>
                  <a:gd name="T4" fmla="*/ 86 w 77"/>
                  <a:gd name="T5" fmla="*/ 312 h 98"/>
                  <a:gd name="T6" fmla="*/ 86 w 77"/>
                  <a:gd name="T7" fmla="*/ 316 h 98"/>
                  <a:gd name="T8" fmla="*/ 66 w 77"/>
                  <a:gd name="T9" fmla="*/ 262 h 98"/>
                  <a:gd name="T10" fmla="*/ 51 w 77"/>
                  <a:gd name="T11" fmla="*/ 209 h 98"/>
                  <a:gd name="T12" fmla="*/ 49 w 77"/>
                  <a:gd name="T13" fmla="*/ 174 h 98"/>
                  <a:gd name="T14" fmla="*/ 8 w 77"/>
                  <a:gd name="T15" fmla="*/ 130 h 98"/>
                  <a:gd name="T16" fmla="*/ 17 w 77"/>
                  <a:gd name="T17" fmla="*/ 103 h 98"/>
                  <a:gd name="T18" fmla="*/ 45 w 77"/>
                  <a:gd name="T19" fmla="*/ 88 h 98"/>
                  <a:gd name="T20" fmla="*/ 0 w 77"/>
                  <a:gd name="T21" fmla="*/ 49 h 98"/>
                  <a:gd name="T22" fmla="*/ 0 w 77"/>
                  <a:gd name="T23" fmla="*/ 0 h 98"/>
                  <a:gd name="T24" fmla="*/ 38 w 77"/>
                  <a:gd name="T25" fmla="*/ 16 h 98"/>
                  <a:gd name="T26" fmla="*/ 55 w 77"/>
                  <a:gd name="T27" fmla="*/ 32 h 98"/>
                  <a:gd name="T28" fmla="*/ 71 w 77"/>
                  <a:gd name="T29" fmla="*/ 24 h 98"/>
                  <a:gd name="T30" fmla="*/ 92 w 77"/>
                  <a:gd name="T31" fmla="*/ 78 h 98"/>
                  <a:gd name="T32" fmla="*/ 155 w 77"/>
                  <a:gd name="T33" fmla="*/ 86 h 98"/>
                  <a:gd name="T34" fmla="*/ 213 w 77"/>
                  <a:gd name="T35" fmla="*/ 88 h 98"/>
                  <a:gd name="T36" fmla="*/ 239 w 77"/>
                  <a:gd name="T37" fmla="*/ 115 h 98"/>
                  <a:gd name="T38" fmla="*/ 230 w 77"/>
                  <a:gd name="T39" fmla="*/ 142 h 98"/>
                  <a:gd name="T40" fmla="*/ 188 w 77"/>
                  <a:gd name="T41" fmla="*/ 174 h 98"/>
                  <a:gd name="T42" fmla="*/ 201 w 77"/>
                  <a:gd name="T43" fmla="*/ 225 h 98"/>
                  <a:gd name="T44" fmla="*/ 213 w 77"/>
                  <a:gd name="T45" fmla="*/ 246 h 98"/>
                  <a:gd name="T46" fmla="*/ 236 w 77"/>
                  <a:gd name="T47" fmla="*/ 196 h 98"/>
                  <a:gd name="T48" fmla="*/ 261 w 77"/>
                  <a:gd name="T49" fmla="*/ 253 h 98"/>
                  <a:gd name="T50" fmla="*/ 283 w 77"/>
                  <a:gd name="T51" fmla="*/ 312 h 98"/>
                  <a:gd name="T52" fmla="*/ 284 w 77"/>
                  <a:gd name="T53" fmla="*/ 354 h 98"/>
                  <a:gd name="T54" fmla="*/ 266 w 77"/>
                  <a:gd name="T55" fmla="*/ 367 h 98"/>
                  <a:gd name="T56" fmla="*/ 273 w 77"/>
                  <a:gd name="T57" fmla="*/ 388 h 98"/>
                  <a:gd name="T58" fmla="*/ 239 w 77"/>
                  <a:gd name="T59" fmla="*/ 324 h 98"/>
                  <a:gd name="T60" fmla="*/ 210 w 77"/>
                  <a:gd name="T61" fmla="*/ 258 h 98"/>
                  <a:gd name="T62" fmla="*/ 174 w 77"/>
                  <a:gd name="T63" fmla="*/ 247 h 98"/>
                  <a:gd name="T64" fmla="*/ 155 w 77"/>
                  <a:gd name="T65" fmla="*/ 209 h 98"/>
                  <a:gd name="T66" fmla="*/ 97 w 77"/>
                  <a:gd name="T67" fmla="*/ 179 h 98"/>
                  <a:gd name="T68" fmla="*/ 86 w 77"/>
                  <a:gd name="T69" fmla="*/ 179 h 98"/>
                  <a:gd name="T70" fmla="*/ 145 w 77"/>
                  <a:gd name="T71" fmla="*/ 212 h 98"/>
                  <a:gd name="T72" fmla="*/ 160 w 77"/>
                  <a:gd name="T73" fmla="*/ 258 h 98"/>
                  <a:gd name="T74" fmla="*/ 162 w 77"/>
                  <a:gd name="T75" fmla="*/ 274 h 98"/>
                  <a:gd name="T76" fmla="*/ 152 w 77"/>
                  <a:gd name="T77" fmla="*/ 324 h 98"/>
                  <a:gd name="T78" fmla="*/ 136 w 77"/>
                  <a:gd name="T79" fmla="*/ 311 h 98"/>
                  <a:gd name="T80" fmla="*/ 125 w 77"/>
                  <a:gd name="T81" fmla="*/ 311 h 98"/>
                  <a:gd name="T82" fmla="*/ 114 w 77"/>
                  <a:gd name="T83" fmla="*/ 322 h 98"/>
                  <a:gd name="T84" fmla="*/ 103 w 77"/>
                  <a:gd name="T85" fmla="*/ 324 h 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7"/>
                  <a:gd name="T130" fmla="*/ 0 h 98"/>
                  <a:gd name="T131" fmla="*/ 77 w 77"/>
                  <a:gd name="T132" fmla="*/ 98 h 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7" h="98">
                    <a:moveTo>
                      <a:pt x="28" y="82"/>
                    </a:moveTo>
                    <a:lnTo>
                      <a:pt x="27" y="83"/>
                    </a:lnTo>
                    <a:lnTo>
                      <a:pt x="23" y="79"/>
                    </a:lnTo>
                    <a:lnTo>
                      <a:pt x="23" y="80"/>
                    </a:lnTo>
                    <a:lnTo>
                      <a:pt x="18" y="66"/>
                    </a:lnTo>
                    <a:lnTo>
                      <a:pt x="14" y="53"/>
                    </a:lnTo>
                    <a:lnTo>
                      <a:pt x="13" y="44"/>
                    </a:lnTo>
                    <a:lnTo>
                      <a:pt x="2" y="33"/>
                    </a:lnTo>
                    <a:lnTo>
                      <a:pt x="5" y="26"/>
                    </a:lnTo>
                    <a:lnTo>
                      <a:pt x="12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15" y="8"/>
                    </a:lnTo>
                    <a:lnTo>
                      <a:pt x="19" y="6"/>
                    </a:lnTo>
                    <a:lnTo>
                      <a:pt x="25" y="20"/>
                    </a:lnTo>
                    <a:lnTo>
                      <a:pt x="42" y="21"/>
                    </a:lnTo>
                    <a:lnTo>
                      <a:pt x="58" y="23"/>
                    </a:lnTo>
                    <a:lnTo>
                      <a:pt x="65" y="29"/>
                    </a:lnTo>
                    <a:lnTo>
                      <a:pt x="62" y="36"/>
                    </a:lnTo>
                    <a:lnTo>
                      <a:pt x="51" y="44"/>
                    </a:lnTo>
                    <a:lnTo>
                      <a:pt x="55" y="57"/>
                    </a:lnTo>
                    <a:lnTo>
                      <a:pt x="58" y="62"/>
                    </a:lnTo>
                    <a:lnTo>
                      <a:pt x="64" y="49"/>
                    </a:lnTo>
                    <a:lnTo>
                      <a:pt x="71" y="64"/>
                    </a:lnTo>
                    <a:lnTo>
                      <a:pt x="76" y="79"/>
                    </a:lnTo>
                    <a:lnTo>
                      <a:pt x="77" y="90"/>
                    </a:lnTo>
                    <a:lnTo>
                      <a:pt x="72" y="93"/>
                    </a:lnTo>
                    <a:lnTo>
                      <a:pt x="74" y="98"/>
                    </a:lnTo>
                    <a:lnTo>
                      <a:pt x="65" y="82"/>
                    </a:lnTo>
                    <a:lnTo>
                      <a:pt x="57" y="65"/>
                    </a:lnTo>
                    <a:lnTo>
                      <a:pt x="47" y="63"/>
                    </a:lnTo>
                    <a:lnTo>
                      <a:pt x="42" y="53"/>
                    </a:lnTo>
                    <a:lnTo>
                      <a:pt x="27" y="45"/>
                    </a:lnTo>
                    <a:lnTo>
                      <a:pt x="23" y="45"/>
                    </a:lnTo>
                    <a:lnTo>
                      <a:pt x="39" y="54"/>
                    </a:lnTo>
                    <a:lnTo>
                      <a:pt x="43" y="65"/>
                    </a:lnTo>
                    <a:lnTo>
                      <a:pt x="44" y="69"/>
                    </a:lnTo>
                    <a:lnTo>
                      <a:pt x="41" y="82"/>
                    </a:lnTo>
                    <a:lnTo>
                      <a:pt x="37" y="78"/>
                    </a:lnTo>
                    <a:lnTo>
                      <a:pt x="34" y="78"/>
                    </a:lnTo>
                    <a:lnTo>
                      <a:pt x="31" y="81"/>
                    </a:lnTo>
                    <a:lnTo>
                      <a:pt x="28" y="8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203"/>
              <p:cNvSpPr>
                <a:spLocks noChangeAspect="1"/>
              </p:cNvSpPr>
              <p:nvPr/>
            </p:nvSpPr>
            <p:spPr bwMode="auto">
              <a:xfrm>
                <a:off x="4276" y="2061"/>
                <a:ext cx="65" cy="30"/>
              </a:xfrm>
              <a:custGeom>
                <a:avLst/>
                <a:gdLst>
                  <a:gd name="T0" fmla="*/ 120 w 50"/>
                  <a:gd name="T1" fmla="*/ 9 h 23"/>
                  <a:gd name="T2" fmla="*/ 39 w 50"/>
                  <a:gd name="T3" fmla="*/ 0 h 23"/>
                  <a:gd name="T4" fmla="*/ 0 w 50"/>
                  <a:gd name="T5" fmla="*/ 57 h 23"/>
                  <a:gd name="T6" fmla="*/ 16 w 50"/>
                  <a:gd name="T7" fmla="*/ 85 h 23"/>
                  <a:gd name="T8" fmla="*/ 83 w 50"/>
                  <a:gd name="T9" fmla="*/ 87 h 23"/>
                  <a:gd name="T10" fmla="*/ 134 w 50"/>
                  <a:gd name="T11" fmla="*/ 85 h 23"/>
                  <a:gd name="T12" fmla="*/ 187 w 50"/>
                  <a:gd name="T13" fmla="*/ 78 h 23"/>
                  <a:gd name="T14" fmla="*/ 162 w 50"/>
                  <a:gd name="T15" fmla="*/ 50 h 23"/>
                  <a:gd name="T16" fmla="*/ 148 w 50"/>
                  <a:gd name="T17" fmla="*/ 27 h 23"/>
                  <a:gd name="T18" fmla="*/ 120 w 50"/>
                  <a:gd name="T19" fmla="*/ 9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23"/>
                  <a:gd name="T32" fmla="*/ 50 w 50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23">
                    <a:moveTo>
                      <a:pt x="32" y="2"/>
                    </a:moveTo>
                    <a:lnTo>
                      <a:pt x="11" y="0"/>
                    </a:lnTo>
                    <a:lnTo>
                      <a:pt x="0" y="15"/>
                    </a:lnTo>
                    <a:lnTo>
                      <a:pt x="4" y="22"/>
                    </a:lnTo>
                    <a:lnTo>
                      <a:pt x="22" y="23"/>
                    </a:lnTo>
                    <a:lnTo>
                      <a:pt x="36" y="22"/>
                    </a:lnTo>
                    <a:lnTo>
                      <a:pt x="50" y="21"/>
                    </a:lnTo>
                    <a:lnTo>
                      <a:pt x="44" y="13"/>
                    </a:lnTo>
                    <a:lnTo>
                      <a:pt x="40" y="7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204"/>
              <p:cNvSpPr>
                <a:spLocks noChangeAspect="1"/>
              </p:cNvSpPr>
              <p:nvPr/>
            </p:nvSpPr>
            <p:spPr bwMode="auto">
              <a:xfrm>
                <a:off x="4100" y="2008"/>
                <a:ext cx="166" cy="92"/>
              </a:xfrm>
              <a:custGeom>
                <a:avLst/>
                <a:gdLst>
                  <a:gd name="T0" fmla="*/ 274 w 127"/>
                  <a:gd name="T1" fmla="*/ 219 h 70"/>
                  <a:gd name="T2" fmla="*/ 201 w 127"/>
                  <a:gd name="T3" fmla="*/ 209 h 70"/>
                  <a:gd name="T4" fmla="*/ 145 w 127"/>
                  <a:gd name="T5" fmla="*/ 191 h 70"/>
                  <a:gd name="T6" fmla="*/ 76 w 127"/>
                  <a:gd name="T7" fmla="*/ 159 h 70"/>
                  <a:gd name="T8" fmla="*/ 1 w 127"/>
                  <a:gd name="T9" fmla="*/ 116 h 70"/>
                  <a:gd name="T10" fmla="*/ 0 w 127"/>
                  <a:gd name="T11" fmla="*/ 75 h 70"/>
                  <a:gd name="T12" fmla="*/ 35 w 127"/>
                  <a:gd name="T13" fmla="*/ 16 h 70"/>
                  <a:gd name="T14" fmla="*/ 38 w 127"/>
                  <a:gd name="T15" fmla="*/ 28 h 70"/>
                  <a:gd name="T16" fmla="*/ 60 w 127"/>
                  <a:gd name="T17" fmla="*/ 0 h 70"/>
                  <a:gd name="T18" fmla="*/ 107 w 127"/>
                  <a:gd name="T19" fmla="*/ 32 h 70"/>
                  <a:gd name="T20" fmla="*/ 188 w 127"/>
                  <a:gd name="T21" fmla="*/ 88 h 70"/>
                  <a:gd name="T22" fmla="*/ 208 w 127"/>
                  <a:gd name="T23" fmla="*/ 78 h 70"/>
                  <a:gd name="T24" fmla="*/ 226 w 127"/>
                  <a:gd name="T25" fmla="*/ 103 h 70"/>
                  <a:gd name="T26" fmla="*/ 277 w 127"/>
                  <a:gd name="T27" fmla="*/ 125 h 70"/>
                  <a:gd name="T28" fmla="*/ 285 w 127"/>
                  <a:gd name="T29" fmla="*/ 137 h 70"/>
                  <a:gd name="T30" fmla="*/ 344 w 127"/>
                  <a:gd name="T31" fmla="*/ 164 h 70"/>
                  <a:gd name="T32" fmla="*/ 399 w 127"/>
                  <a:gd name="T33" fmla="*/ 172 h 70"/>
                  <a:gd name="T34" fmla="*/ 465 w 127"/>
                  <a:gd name="T35" fmla="*/ 177 h 70"/>
                  <a:gd name="T36" fmla="*/ 485 w 127"/>
                  <a:gd name="T37" fmla="*/ 275 h 70"/>
                  <a:gd name="T38" fmla="*/ 421 w 127"/>
                  <a:gd name="T39" fmla="*/ 273 h 70"/>
                  <a:gd name="T40" fmla="*/ 344 w 127"/>
                  <a:gd name="T41" fmla="*/ 259 h 70"/>
                  <a:gd name="T42" fmla="*/ 306 w 127"/>
                  <a:gd name="T43" fmla="*/ 247 h 70"/>
                  <a:gd name="T44" fmla="*/ 274 w 127"/>
                  <a:gd name="T45" fmla="*/ 219 h 7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"/>
                  <a:gd name="T70" fmla="*/ 0 h 70"/>
                  <a:gd name="T71" fmla="*/ 127 w 127"/>
                  <a:gd name="T72" fmla="*/ 70 h 7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" h="70">
                    <a:moveTo>
                      <a:pt x="72" y="56"/>
                    </a:moveTo>
                    <a:lnTo>
                      <a:pt x="53" y="53"/>
                    </a:lnTo>
                    <a:lnTo>
                      <a:pt x="38" y="49"/>
                    </a:lnTo>
                    <a:lnTo>
                      <a:pt x="20" y="40"/>
                    </a:lnTo>
                    <a:lnTo>
                      <a:pt x="1" y="30"/>
                    </a:lnTo>
                    <a:lnTo>
                      <a:pt x="0" y="19"/>
                    </a:lnTo>
                    <a:lnTo>
                      <a:pt x="9" y="4"/>
                    </a:lnTo>
                    <a:lnTo>
                      <a:pt x="10" y="7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49" y="23"/>
                    </a:lnTo>
                    <a:lnTo>
                      <a:pt x="54" y="20"/>
                    </a:lnTo>
                    <a:lnTo>
                      <a:pt x="59" y="26"/>
                    </a:lnTo>
                    <a:lnTo>
                      <a:pt x="73" y="32"/>
                    </a:lnTo>
                    <a:lnTo>
                      <a:pt x="75" y="35"/>
                    </a:lnTo>
                    <a:lnTo>
                      <a:pt x="90" y="42"/>
                    </a:lnTo>
                    <a:lnTo>
                      <a:pt x="104" y="44"/>
                    </a:lnTo>
                    <a:lnTo>
                      <a:pt x="122" y="45"/>
                    </a:lnTo>
                    <a:lnTo>
                      <a:pt x="127" y="70"/>
                    </a:lnTo>
                    <a:lnTo>
                      <a:pt x="110" y="69"/>
                    </a:lnTo>
                    <a:lnTo>
                      <a:pt x="90" y="66"/>
                    </a:lnTo>
                    <a:lnTo>
                      <a:pt x="80" y="63"/>
                    </a:lnTo>
                    <a:lnTo>
                      <a:pt x="72" y="56"/>
                    </a:lnTo>
                    <a:close/>
                  </a:path>
                </a:pathLst>
              </a:custGeom>
              <a:grpFill/>
              <a:ln w="3175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205"/>
              <p:cNvSpPr>
                <a:spLocks noChangeAspect="1"/>
              </p:cNvSpPr>
              <p:nvPr/>
            </p:nvSpPr>
            <p:spPr bwMode="auto">
              <a:xfrm>
                <a:off x="3725" y="1857"/>
                <a:ext cx="295" cy="305"/>
              </a:xfrm>
              <a:custGeom>
                <a:avLst/>
                <a:gdLst>
                  <a:gd name="T0" fmla="*/ 373 w 226"/>
                  <a:gd name="T1" fmla="*/ 842 h 231"/>
                  <a:gd name="T2" fmla="*/ 429 w 226"/>
                  <a:gd name="T3" fmla="*/ 912 h 231"/>
                  <a:gd name="T4" fmla="*/ 501 w 226"/>
                  <a:gd name="T5" fmla="*/ 914 h 231"/>
                  <a:gd name="T6" fmla="*/ 546 w 226"/>
                  <a:gd name="T7" fmla="*/ 891 h 231"/>
                  <a:gd name="T8" fmla="*/ 620 w 226"/>
                  <a:gd name="T9" fmla="*/ 882 h 231"/>
                  <a:gd name="T10" fmla="*/ 570 w 226"/>
                  <a:gd name="T11" fmla="*/ 795 h 231"/>
                  <a:gd name="T12" fmla="*/ 517 w 226"/>
                  <a:gd name="T13" fmla="*/ 713 h 231"/>
                  <a:gd name="T14" fmla="*/ 569 w 226"/>
                  <a:gd name="T15" fmla="*/ 638 h 231"/>
                  <a:gd name="T16" fmla="*/ 663 w 226"/>
                  <a:gd name="T17" fmla="*/ 577 h 231"/>
                  <a:gd name="T18" fmla="*/ 722 w 226"/>
                  <a:gd name="T19" fmla="*/ 466 h 231"/>
                  <a:gd name="T20" fmla="*/ 735 w 226"/>
                  <a:gd name="T21" fmla="*/ 368 h 231"/>
                  <a:gd name="T22" fmla="*/ 744 w 226"/>
                  <a:gd name="T23" fmla="*/ 322 h 231"/>
                  <a:gd name="T24" fmla="*/ 705 w 226"/>
                  <a:gd name="T25" fmla="*/ 276 h 231"/>
                  <a:gd name="T26" fmla="*/ 685 w 226"/>
                  <a:gd name="T27" fmla="*/ 217 h 231"/>
                  <a:gd name="T28" fmla="*/ 663 w 226"/>
                  <a:gd name="T29" fmla="*/ 164 h 231"/>
                  <a:gd name="T30" fmla="*/ 808 w 226"/>
                  <a:gd name="T31" fmla="*/ 153 h 231"/>
                  <a:gd name="T32" fmla="*/ 782 w 226"/>
                  <a:gd name="T33" fmla="*/ 86 h 231"/>
                  <a:gd name="T34" fmla="*/ 721 w 226"/>
                  <a:gd name="T35" fmla="*/ 16 h 231"/>
                  <a:gd name="T36" fmla="*/ 587 w 226"/>
                  <a:gd name="T37" fmla="*/ 16 h 231"/>
                  <a:gd name="T38" fmla="*/ 495 w 226"/>
                  <a:gd name="T39" fmla="*/ 73 h 231"/>
                  <a:gd name="T40" fmla="*/ 508 w 226"/>
                  <a:gd name="T41" fmla="*/ 186 h 231"/>
                  <a:gd name="T42" fmla="*/ 446 w 226"/>
                  <a:gd name="T43" fmla="*/ 217 h 231"/>
                  <a:gd name="T44" fmla="*/ 436 w 226"/>
                  <a:gd name="T45" fmla="*/ 301 h 231"/>
                  <a:gd name="T46" fmla="*/ 380 w 226"/>
                  <a:gd name="T47" fmla="*/ 374 h 231"/>
                  <a:gd name="T48" fmla="*/ 312 w 226"/>
                  <a:gd name="T49" fmla="*/ 415 h 231"/>
                  <a:gd name="T50" fmla="*/ 303 w 226"/>
                  <a:gd name="T51" fmla="*/ 502 h 231"/>
                  <a:gd name="T52" fmla="*/ 183 w 226"/>
                  <a:gd name="T53" fmla="*/ 529 h 231"/>
                  <a:gd name="T54" fmla="*/ 46 w 226"/>
                  <a:gd name="T55" fmla="*/ 516 h 231"/>
                  <a:gd name="T56" fmla="*/ 38 w 226"/>
                  <a:gd name="T57" fmla="*/ 551 h 231"/>
                  <a:gd name="T58" fmla="*/ 124 w 226"/>
                  <a:gd name="T59" fmla="*/ 617 h 231"/>
                  <a:gd name="T60" fmla="*/ 161 w 226"/>
                  <a:gd name="T61" fmla="*/ 692 h 231"/>
                  <a:gd name="T62" fmla="*/ 111 w 226"/>
                  <a:gd name="T63" fmla="*/ 747 h 231"/>
                  <a:gd name="T64" fmla="*/ 87 w 226"/>
                  <a:gd name="T65" fmla="*/ 827 h 231"/>
                  <a:gd name="T66" fmla="*/ 194 w 226"/>
                  <a:gd name="T67" fmla="*/ 825 h 231"/>
                  <a:gd name="T68" fmla="*/ 294 w 226"/>
                  <a:gd name="T69" fmla="*/ 815 h 23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6"/>
                  <a:gd name="T106" fmla="*/ 0 h 231"/>
                  <a:gd name="T107" fmla="*/ 226 w 226"/>
                  <a:gd name="T108" fmla="*/ 231 h 23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6" h="231">
                    <a:moveTo>
                      <a:pt x="92" y="202"/>
                    </a:moveTo>
                    <a:lnTo>
                      <a:pt x="99" y="210"/>
                    </a:lnTo>
                    <a:lnTo>
                      <a:pt x="104" y="213"/>
                    </a:lnTo>
                    <a:lnTo>
                      <a:pt x="113" y="227"/>
                    </a:lnTo>
                    <a:lnTo>
                      <a:pt x="124" y="231"/>
                    </a:lnTo>
                    <a:lnTo>
                      <a:pt x="132" y="228"/>
                    </a:lnTo>
                    <a:lnTo>
                      <a:pt x="131" y="221"/>
                    </a:lnTo>
                    <a:lnTo>
                      <a:pt x="144" y="222"/>
                    </a:lnTo>
                    <a:lnTo>
                      <a:pt x="159" y="219"/>
                    </a:lnTo>
                    <a:lnTo>
                      <a:pt x="164" y="220"/>
                    </a:lnTo>
                    <a:lnTo>
                      <a:pt x="157" y="198"/>
                    </a:lnTo>
                    <a:lnTo>
                      <a:pt x="151" y="198"/>
                    </a:lnTo>
                    <a:lnTo>
                      <a:pt x="147" y="185"/>
                    </a:lnTo>
                    <a:lnTo>
                      <a:pt x="136" y="178"/>
                    </a:lnTo>
                    <a:lnTo>
                      <a:pt x="145" y="158"/>
                    </a:lnTo>
                    <a:lnTo>
                      <a:pt x="150" y="159"/>
                    </a:lnTo>
                    <a:lnTo>
                      <a:pt x="164" y="159"/>
                    </a:lnTo>
                    <a:lnTo>
                      <a:pt x="175" y="144"/>
                    </a:lnTo>
                    <a:lnTo>
                      <a:pt x="185" y="130"/>
                    </a:lnTo>
                    <a:lnTo>
                      <a:pt x="191" y="116"/>
                    </a:lnTo>
                    <a:lnTo>
                      <a:pt x="197" y="106"/>
                    </a:lnTo>
                    <a:lnTo>
                      <a:pt x="194" y="92"/>
                    </a:lnTo>
                    <a:lnTo>
                      <a:pt x="204" y="85"/>
                    </a:lnTo>
                    <a:lnTo>
                      <a:pt x="197" y="80"/>
                    </a:lnTo>
                    <a:lnTo>
                      <a:pt x="192" y="73"/>
                    </a:lnTo>
                    <a:lnTo>
                      <a:pt x="186" y="69"/>
                    </a:lnTo>
                    <a:lnTo>
                      <a:pt x="181" y="60"/>
                    </a:lnTo>
                    <a:lnTo>
                      <a:pt x="181" y="54"/>
                    </a:lnTo>
                    <a:lnTo>
                      <a:pt x="175" y="47"/>
                    </a:lnTo>
                    <a:lnTo>
                      <a:pt x="175" y="41"/>
                    </a:lnTo>
                    <a:lnTo>
                      <a:pt x="196" y="43"/>
                    </a:lnTo>
                    <a:lnTo>
                      <a:pt x="213" y="39"/>
                    </a:lnTo>
                    <a:lnTo>
                      <a:pt x="226" y="26"/>
                    </a:lnTo>
                    <a:lnTo>
                      <a:pt x="207" y="21"/>
                    </a:lnTo>
                    <a:lnTo>
                      <a:pt x="196" y="16"/>
                    </a:lnTo>
                    <a:lnTo>
                      <a:pt x="190" y="4"/>
                    </a:lnTo>
                    <a:lnTo>
                      <a:pt x="173" y="0"/>
                    </a:lnTo>
                    <a:lnTo>
                      <a:pt x="155" y="4"/>
                    </a:lnTo>
                    <a:lnTo>
                      <a:pt x="137" y="7"/>
                    </a:lnTo>
                    <a:lnTo>
                      <a:pt x="130" y="18"/>
                    </a:lnTo>
                    <a:lnTo>
                      <a:pt x="139" y="33"/>
                    </a:lnTo>
                    <a:lnTo>
                      <a:pt x="134" y="46"/>
                    </a:lnTo>
                    <a:lnTo>
                      <a:pt x="131" y="53"/>
                    </a:lnTo>
                    <a:lnTo>
                      <a:pt x="118" y="54"/>
                    </a:lnTo>
                    <a:lnTo>
                      <a:pt x="127" y="64"/>
                    </a:lnTo>
                    <a:lnTo>
                      <a:pt x="115" y="75"/>
                    </a:lnTo>
                    <a:lnTo>
                      <a:pt x="114" y="94"/>
                    </a:lnTo>
                    <a:lnTo>
                      <a:pt x="100" y="93"/>
                    </a:lnTo>
                    <a:lnTo>
                      <a:pt x="96" y="98"/>
                    </a:lnTo>
                    <a:lnTo>
                      <a:pt x="82" y="103"/>
                    </a:lnTo>
                    <a:lnTo>
                      <a:pt x="79" y="117"/>
                    </a:lnTo>
                    <a:lnTo>
                      <a:pt x="80" y="125"/>
                    </a:lnTo>
                    <a:lnTo>
                      <a:pt x="64" y="128"/>
                    </a:lnTo>
                    <a:lnTo>
                      <a:pt x="48" y="132"/>
                    </a:lnTo>
                    <a:lnTo>
                      <a:pt x="25" y="132"/>
                    </a:lnTo>
                    <a:lnTo>
                      <a:pt x="12" y="129"/>
                    </a:lnTo>
                    <a:lnTo>
                      <a:pt x="0" y="125"/>
                    </a:lnTo>
                    <a:lnTo>
                      <a:pt x="10" y="137"/>
                    </a:lnTo>
                    <a:lnTo>
                      <a:pt x="21" y="148"/>
                    </a:lnTo>
                    <a:lnTo>
                      <a:pt x="33" y="154"/>
                    </a:lnTo>
                    <a:lnTo>
                      <a:pt x="38" y="171"/>
                    </a:lnTo>
                    <a:lnTo>
                      <a:pt x="42" y="173"/>
                    </a:lnTo>
                    <a:lnTo>
                      <a:pt x="42" y="180"/>
                    </a:lnTo>
                    <a:lnTo>
                      <a:pt x="29" y="186"/>
                    </a:lnTo>
                    <a:lnTo>
                      <a:pt x="24" y="192"/>
                    </a:lnTo>
                    <a:lnTo>
                      <a:pt x="23" y="206"/>
                    </a:lnTo>
                    <a:lnTo>
                      <a:pt x="37" y="205"/>
                    </a:lnTo>
                    <a:lnTo>
                      <a:pt x="51" y="205"/>
                    </a:lnTo>
                    <a:lnTo>
                      <a:pt x="61" y="204"/>
                    </a:lnTo>
                    <a:lnTo>
                      <a:pt x="77" y="203"/>
                    </a:lnTo>
                    <a:lnTo>
                      <a:pt x="92" y="20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206"/>
              <p:cNvSpPr>
                <a:spLocks noChangeAspect="1"/>
              </p:cNvSpPr>
              <p:nvPr/>
            </p:nvSpPr>
            <p:spPr bwMode="auto">
              <a:xfrm>
                <a:off x="3888" y="1891"/>
                <a:ext cx="548" cy="631"/>
              </a:xfrm>
              <a:custGeom>
                <a:avLst/>
                <a:gdLst>
                  <a:gd name="T0" fmla="*/ 269 w 421"/>
                  <a:gd name="T1" fmla="*/ 66 h 478"/>
                  <a:gd name="T2" fmla="*/ 212 w 421"/>
                  <a:gd name="T3" fmla="*/ 114 h 478"/>
                  <a:gd name="T4" fmla="*/ 256 w 421"/>
                  <a:gd name="T5" fmla="*/ 189 h 478"/>
                  <a:gd name="T6" fmla="*/ 260 w 421"/>
                  <a:gd name="T7" fmla="*/ 265 h 478"/>
                  <a:gd name="T8" fmla="*/ 226 w 421"/>
                  <a:gd name="T9" fmla="*/ 417 h 478"/>
                  <a:gd name="T10" fmla="*/ 96 w 421"/>
                  <a:gd name="T11" fmla="*/ 533 h 478"/>
                  <a:gd name="T12" fmla="*/ 86 w 421"/>
                  <a:gd name="T13" fmla="*/ 638 h 478"/>
                  <a:gd name="T14" fmla="*/ 151 w 421"/>
                  <a:gd name="T15" fmla="*/ 778 h 478"/>
                  <a:gd name="T16" fmla="*/ 27 w 421"/>
                  <a:gd name="T17" fmla="*/ 780 h 478"/>
                  <a:gd name="T18" fmla="*/ 1 w 421"/>
                  <a:gd name="T19" fmla="*/ 826 h 478"/>
                  <a:gd name="T20" fmla="*/ 64 w 421"/>
                  <a:gd name="T21" fmla="*/ 886 h 478"/>
                  <a:gd name="T22" fmla="*/ 86 w 421"/>
                  <a:gd name="T23" fmla="*/ 919 h 478"/>
                  <a:gd name="T24" fmla="*/ 152 w 421"/>
                  <a:gd name="T25" fmla="*/ 1030 h 478"/>
                  <a:gd name="T26" fmla="*/ 243 w 421"/>
                  <a:gd name="T27" fmla="*/ 929 h 478"/>
                  <a:gd name="T28" fmla="*/ 258 w 421"/>
                  <a:gd name="T29" fmla="*/ 962 h 478"/>
                  <a:gd name="T30" fmla="*/ 276 w 421"/>
                  <a:gd name="T31" fmla="*/ 1014 h 478"/>
                  <a:gd name="T32" fmla="*/ 298 w 421"/>
                  <a:gd name="T33" fmla="*/ 1150 h 478"/>
                  <a:gd name="T34" fmla="*/ 349 w 421"/>
                  <a:gd name="T35" fmla="*/ 1324 h 478"/>
                  <a:gd name="T36" fmla="*/ 410 w 421"/>
                  <a:gd name="T37" fmla="*/ 1488 h 478"/>
                  <a:gd name="T38" fmla="*/ 495 w 421"/>
                  <a:gd name="T39" fmla="*/ 1682 h 478"/>
                  <a:gd name="T40" fmla="*/ 561 w 421"/>
                  <a:gd name="T41" fmla="*/ 1842 h 478"/>
                  <a:gd name="T42" fmla="*/ 650 w 421"/>
                  <a:gd name="T43" fmla="*/ 1877 h 478"/>
                  <a:gd name="T44" fmla="*/ 696 w 421"/>
                  <a:gd name="T45" fmla="*/ 1806 h 478"/>
                  <a:gd name="T46" fmla="*/ 741 w 421"/>
                  <a:gd name="T47" fmla="*/ 1704 h 478"/>
                  <a:gd name="T48" fmla="*/ 754 w 421"/>
                  <a:gd name="T49" fmla="*/ 1544 h 478"/>
                  <a:gd name="T50" fmla="*/ 769 w 421"/>
                  <a:gd name="T51" fmla="*/ 1376 h 478"/>
                  <a:gd name="T52" fmla="*/ 803 w 421"/>
                  <a:gd name="T53" fmla="*/ 1339 h 478"/>
                  <a:gd name="T54" fmla="*/ 914 w 421"/>
                  <a:gd name="T55" fmla="*/ 1214 h 478"/>
                  <a:gd name="T56" fmla="*/ 1045 w 421"/>
                  <a:gd name="T57" fmla="*/ 1080 h 478"/>
                  <a:gd name="T58" fmla="*/ 1132 w 421"/>
                  <a:gd name="T59" fmla="*/ 941 h 478"/>
                  <a:gd name="T60" fmla="*/ 1178 w 421"/>
                  <a:gd name="T61" fmla="*/ 965 h 478"/>
                  <a:gd name="T62" fmla="*/ 1169 w 421"/>
                  <a:gd name="T63" fmla="*/ 892 h 478"/>
                  <a:gd name="T64" fmla="*/ 1112 w 421"/>
                  <a:gd name="T65" fmla="*/ 762 h 478"/>
                  <a:gd name="T66" fmla="*/ 1103 w 421"/>
                  <a:gd name="T67" fmla="*/ 676 h 478"/>
                  <a:gd name="T68" fmla="*/ 1161 w 421"/>
                  <a:gd name="T69" fmla="*/ 663 h 478"/>
                  <a:gd name="T70" fmla="*/ 1259 w 421"/>
                  <a:gd name="T71" fmla="*/ 713 h 478"/>
                  <a:gd name="T72" fmla="*/ 1336 w 421"/>
                  <a:gd name="T73" fmla="*/ 775 h 478"/>
                  <a:gd name="T74" fmla="*/ 1316 w 421"/>
                  <a:gd name="T75" fmla="*/ 878 h 478"/>
                  <a:gd name="T76" fmla="*/ 1388 w 421"/>
                  <a:gd name="T77" fmla="*/ 948 h 478"/>
                  <a:gd name="T78" fmla="*/ 1410 w 421"/>
                  <a:gd name="T79" fmla="*/ 870 h 478"/>
                  <a:gd name="T80" fmla="*/ 1476 w 421"/>
                  <a:gd name="T81" fmla="*/ 726 h 478"/>
                  <a:gd name="T82" fmla="*/ 1533 w 421"/>
                  <a:gd name="T83" fmla="*/ 577 h 478"/>
                  <a:gd name="T84" fmla="*/ 1563 w 421"/>
                  <a:gd name="T85" fmla="*/ 540 h 478"/>
                  <a:gd name="T86" fmla="*/ 1515 w 421"/>
                  <a:gd name="T87" fmla="*/ 455 h 478"/>
                  <a:gd name="T88" fmla="*/ 1476 w 421"/>
                  <a:gd name="T89" fmla="*/ 429 h 478"/>
                  <a:gd name="T90" fmla="*/ 1360 w 421"/>
                  <a:gd name="T91" fmla="*/ 481 h 478"/>
                  <a:gd name="T92" fmla="*/ 1281 w 421"/>
                  <a:gd name="T93" fmla="*/ 566 h 478"/>
                  <a:gd name="T94" fmla="*/ 1200 w 421"/>
                  <a:gd name="T95" fmla="*/ 605 h 478"/>
                  <a:gd name="T96" fmla="*/ 1095 w 421"/>
                  <a:gd name="T97" fmla="*/ 516 h 478"/>
                  <a:gd name="T98" fmla="*/ 1026 w 421"/>
                  <a:gd name="T99" fmla="*/ 627 h 478"/>
                  <a:gd name="T100" fmla="*/ 883 w 421"/>
                  <a:gd name="T101" fmla="*/ 577 h 478"/>
                  <a:gd name="T102" fmla="*/ 687 w 421"/>
                  <a:gd name="T103" fmla="*/ 512 h 478"/>
                  <a:gd name="T104" fmla="*/ 646 w 421"/>
                  <a:gd name="T105" fmla="*/ 368 h 478"/>
                  <a:gd name="T106" fmla="*/ 496 w 421"/>
                  <a:gd name="T107" fmla="*/ 279 h 478"/>
                  <a:gd name="T108" fmla="*/ 517 w 421"/>
                  <a:gd name="T109" fmla="*/ 186 h 478"/>
                  <a:gd name="T110" fmla="*/ 478 w 421"/>
                  <a:gd name="T111" fmla="*/ 102 h 478"/>
                  <a:gd name="T112" fmla="*/ 456 w 421"/>
                  <a:gd name="T113" fmla="*/ 59 h 478"/>
                  <a:gd name="T114" fmla="*/ 426 w 421"/>
                  <a:gd name="T115" fmla="*/ 21 h 478"/>
                  <a:gd name="T116" fmla="*/ 381 w 421"/>
                  <a:gd name="T117" fmla="*/ 0 h 4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21"/>
                  <a:gd name="T178" fmla="*/ 0 h 478"/>
                  <a:gd name="T179" fmla="*/ 421 w 421"/>
                  <a:gd name="T180" fmla="*/ 478 h 4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21" h="478">
                    <a:moveTo>
                      <a:pt x="102" y="0"/>
                    </a:moveTo>
                    <a:lnTo>
                      <a:pt x="89" y="13"/>
                    </a:lnTo>
                    <a:lnTo>
                      <a:pt x="72" y="17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57" y="28"/>
                    </a:lnTo>
                    <a:lnTo>
                      <a:pt x="57" y="34"/>
                    </a:lnTo>
                    <a:lnTo>
                      <a:pt x="62" y="43"/>
                    </a:lnTo>
                    <a:lnTo>
                      <a:pt x="68" y="47"/>
                    </a:lnTo>
                    <a:lnTo>
                      <a:pt x="73" y="54"/>
                    </a:lnTo>
                    <a:lnTo>
                      <a:pt x="80" y="59"/>
                    </a:lnTo>
                    <a:lnTo>
                      <a:pt x="70" y="66"/>
                    </a:lnTo>
                    <a:lnTo>
                      <a:pt x="73" y="80"/>
                    </a:lnTo>
                    <a:lnTo>
                      <a:pt x="67" y="90"/>
                    </a:lnTo>
                    <a:lnTo>
                      <a:pt x="61" y="104"/>
                    </a:lnTo>
                    <a:lnTo>
                      <a:pt x="51" y="118"/>
                    </a:lnTo>
                    <a:lnTo>
                      <a:pt x="40" y="133"/>
                    </a:lnTo>
                    <a:lnTo>
                      <a:pt x="26" y="133"/>
                    </a:lnTo>
                    <a:lnTo>
                      <a:pt x="21" y="132"/>
                    </a:lnTo>
                    <a:lnTo>
                      <a:pt x="12" y="152"/>
                    </a:lnTo>
                    <a:lnTo>
                      <a:pt x="23" y="159"/>
                    </a:lnTo>
                    <a:lnTo>
                      <a:pt x="27" y="172"/>
                    </a:lnTo>
                    <a:lnTo>
                      <a:pt x="33" y="172"/>
                    </a:lnTo>
                    <a:lnTo>
                      <a:pt x="40" y="194"/>
                    </a:lnTo>
                    <a:lnTo>
                      <a:pt x="35" y="193"/>
                    </a:lnTo>
                    <a:lnTo>
                      <a:pt x="20" y="196"/>
                    </a:lnTo>
                    <a:lnTo>
                      <a:pt x="7" y="195"/>
                    </a:lnTo>
                    <a:lnTo>
                      <a:pt x="8" y="202"/>
                    </a:lnTo>
                    <a:lnTo>
                      <a:pt x="0" y="205"/>
                    </a:lnTo>
                    <a:lnTo>
                      <a:pt x="1" y="206"/>
                    </a:lnTo>
                    <a:lnTo>
                      <a:pt x="6" y="204"/>
                    </a:lnTo>
                    <a:lnTo>
                      <a:pt x="4" y="207"/>
                    </a:lnTo>
                    <a:lnTo>
                      <a:pt x="17" y="221"/>
                    </a:lnTo>
                    <a:lnTo>
                      <a:pt x="35" y="218"/>
                    </a:lnTo>
                    <a:lnTo>
                      <a:pt x="34" y="222"/>
                    </a:lnTo>
                    <a:lnTo>
                      <a:pt x="23" y="229"/>
                    </a:lnTo>
                    <a:lnTo>
                      <a:pt x="15" y="227"/>
                    </a:lnTo>
                    <a:lnTo>
                      <a:pt x="28" y="242"/>
                    </a:lnTo>
                    <a:lnTo>
                      <a:pt x="41" y="257"/>
                    </a:lnTo>
                    <a:lnTo>
                      <a:pt x="63" y="251"/>
                    </a:lnTo>
                    <a:lnTo>
                      <a:pt x="64" y="239"/>
                    </a:lnTo>
                    <a:lnTo>
                      <a:pt x="65" y="232"/>
                    </a:lnTo>
                    <a:lnTo>
                      <a:pt x="72" y="232"/>
                    </a:lnTo>
                    <a:lnTo>
                      <a:pt x="70" y="236"/>
                    </a:lnTo>
                    <a:lnTo>
                      <a:pt x="69" y="240"/>
                    </a:lnTo>
                    <a:lnTo>
                      <a:pt x="78" y="240"/>
                    </a:lnTo>
                    <a:lnTo>
                      <a:pt x="72" y="245"/>
                    </a:lnTo>
                    <a:lnTo>
                      <a:pt x="74" y="253"/>
                    </a:lnTo>
                    <a:lnTo>
                      <a:pt x="76" y="265"/>
                    </a:lnTo>
                    <a:lnTo>
                      <a:pt x="80" y="283"/>
                    </a:lnTo>
                    <a:lnTo>
                      <a:pt x="80" y="287"/>
                    </a:lnTo>
                    <a:lnTo>
                      <a:pt x="82" y="291"/>
                    </a:lnTo>
                    <a:lnTo>
                      <a:pt x="86" y="313"/>
                    </a:lnTo>
                    <a:lnTo>
                      <a:pt x="93" y="330"/>
                    </a:lnTo>
                    <a:lnTo>
                      <a:pt x="98" y="347"/>
                    </a:lnTo>
                    <a:lnTo>
                      <a:pt x="102" y="350"/>
                    </a:lnTo>
                    <a:lnTo>
                      <a:pt x="110" y="371"/>
                    </a:lnTo>
                    <a:lnTo>
                      <a:pt x="118" y="391"/>
                    </a:lnTo>
                    <a:lnTo>
                      <a:pt x="125" y="405"/>
                    </a:lnTo>
                    <a:lnTo>
                      <a:pt x="132" y="420"/>
                    </a:lnTo>
                    <a:lnTo>
                      <a:pt x="140" y="434"/>
                    </a:lnTo>
                    <a:lnTo>
                      <a:pt x="144" y="446"/>
                    </a:lnTo>
                    <a:lnTo>
                      <a:pt x="150" y="460"/>
                    </a:lnTo>
                    <a:lnTo>
                      <a:pt x="157" y="472"/>
                    </a:lnTo>
                    <a:lnTo>
                      <a:pt x="167" y="478"/>
                    </a:lnTo>
                    <a:lnTo>
                      <a:pt x="174" y="468"/>
                    </a:lnTo>
                    <a:lnTo>
                      <a:pt x="184" y="458"/>
                    </a:lnTo>
                    <a:lnTo>
                      <a:pt x="192" y="457"/>
                    </a:lnTo>
                    <a:lnTo>
                      <a:pt x="187" y="451"/>
                    </a:lnTo>
                    <a:lnTo>
                      <a:pt x="194" y="439"/>
                    </a:lnTo>
                    <a:lnTo>
                      <a:pt x="200" y="438"/>
                    </a:lnTo>
                    <a:lnTo>
                      <a:pt x="198" y="425"/>
                    </a:lnTo>
                    <a:lnTo>
                      <a:pt x="197" y="412"/>
                    </a:lnTo>
                    <a:lnTo>
                      <a:pt x="200" y="399"/>
                    </a:lnTo>
                    <a:lnTo>
                      <a:pt x="202" y="385"/>
                    </a:lnTo>
                    <a:lnTo>
                      <a:pt x="199" y="369"/>
                    </a:lnTo>
                    <a:lnTo>
                      <a:pt x="198" y="349"/>
                    </a:lnTo>
                    <a:lnTo>
                      <a:pt x="206" y="343"/>
                    </a:lnTo>
                    <a:lnTo>
                      <a:pt x="207" y="342"/>
                    </a:lnTo>
                    <a:lnTo>
                      <a:pt x="210" y="341"/>
                    </a:lnTo>
                    <a:lnTo>
                      <a:pt x="215" y="334"/>
                    </a:lnTo>
                    <a:lnTo>
                      <a:pt x="228" y="329"/>
                    </a:lnTo>
                    <a:lnTo>
                      <a:pt x="230" y="318"/>
                    </a:lnTo>
                    <a:lnTo>
                      <a:pt x="244" y="303"/>
                    </a:lnTo>
                    <a:lnTo>
                      <a:pt x="259" y="288"/>
                    </a:lnTo>
                    <a:lnTo>
                      <a:pt x="270" y="276"/>
                    </a:lnTo>
                    <a:lnTo>
                      <a:pt x="280" y="270"/>
                    </a:lnTo>
                    <a:lnTo>
                      <a:pt x="289" y="257"/>
                    </a:lnTo>
                    <a:lnTo>
                      <a:pt x="289" y="244"/>
                    </a:lnTo>
                    <a:lnTo>
                      <a:pt x="303" y="235"/>
                    </a:lnTo>
                    <a:lnTo>
                      <a:pt x="307" y="241"/>
                    </a:lnTo>
                    <a:lnTo>
                      <a:pt x="312" y="242"/>
                    </a:lnTo>
                    <a:lnTo>
                      <a:pt x="315" y="241"/>
                    </a:lnTo>
                    <a:lnTo>
                      <a:pt x="319" y="241"/>
                    </a:lnTo>
                    <a:lnTo>
                      <a:pt x="318" y="237"/>
                    </a:lnTo>
                    <a:lnTo>
                      <a:pt x="313" y="223"/>
                    </a:lnTo>
                    <a:lnTo>
                      <a:pt x="309" y="210"/>
                    </a:lnTo>
                    <a:lnTo>
                      <a:pt x="308" y="201"/>
                    </a:lnTo>
                    <a:lnTo>
                      <a:pt x="297" y="190"/>
                    </a:lnTo>
                    <a:lnTo>
                      <a:pt x="300" y="183"/>
                    </a:lnTo>
                    <a:lnTo>
                      <a:pt x="307" y="180"/>
                    </a:lnTo>
                    <a:lnTo>
                      <a:pt x="295" y="169"/>
                    </a:lnTo>
                    <a:lnTo>
                      <a:pt x="295" y="157"/>
                    </a:lnTo>
                    <a:lnTo>
                      <a:pt x="305" y="161"/>
                    </a:lnTo>
                    <a:lnTo>
                      <a:pt x="310" y="165"/>
                    </a:lnTo>
                    <a:lnTo>
                      <a:pt x="314" y="163"/>
                    </a:lnTo>
                    <a:lnTo>
                      <a:pt x="320" y="177"/>
                    </a:lnTo>
                    <a:lnTo>
                      <a:pt x="337" y="178"/>
                    </a:lnTo>
                    <a:lnTo>
                      <a:pt x="353" y="180"/>
                    </a:lnTo>
                    <a:lnTo>
                      <a:pt x="360" y="186"/>
                    </a:lnTo>
                    <a:lnTo>
                      <a:pt x="357" y="193"/>
                    </a:lnTo>
                    <a:lnTo>
                      <a:pt x="346" y="201"/>
                    </a:lnTo>
                    <a:lnTo>
                      <a:pt x="350" y="214"/>
                    </a:lnTo>
                    <a:lnTo>
                      <a:pt x="353" y="219"/>
                    </a:lnTo>
                    <a:lnTo>
                      <a:pt x="359" y="206"/>
                    </a:lnTo>
                    <a:lnTo>
                      <a:pt x="366" y="221"/>
                    </a:lnTo>
                    <a:lnTo>
                      <a:pt x="371" y="236"/>
                    </a:lnTo>
                    <a:lnTo>
                      <a:pt x="372" y="236"/>
                    </a:lnTo>
                    <a:lnTo>
                      <a:pt x="377" y="236"/>
                    </a:lnTo>
                    <a:lnTo>
                      <a:pt x="377" y="217"/>
                    </a:lnTo>
                    <a:lnTo>
                      <a:pt x="377" y="203"/>
                    </a:lnTo>
                    <a:lnTo>
                      <a:pt x="387" y="203"/>
                    </a:lnTo>
                    <a:lnTo>
                      <a:pt x="395" y="181"/>
                    </a:lnTo>
                    <a:lnTo>
                      <a:pt x="395" y="174"/>
                    </a:lnTo>
                    <a:lnTo>
                      <a:pt x="396" y="159"/>
                    </a:lnTo>
                    <a:lnTo>
                      <a:pt x="410" y="144"/>
                    </a:lnTo>
                    <a:lnTo>
                      <a:pt x="421" y="146"/>
                    </a:lnTo>
                    <a:lnTo>
                      <a:pt x="418" y="141"/>
                    </a:lnTo>
                    <a:lnTo>
                      <a:pt x="419" y="135"/>
                    </a:lnTo>
                    <a:lnTo>
                      <a:pt x="421" y="128"/>
                    </a:lnTo>
                    <a:lnTo>
                      <a:pt x="405" y="121"/>
                    </a:lnTo>
                    <a:lnTo>
                      <a:pt x="406" y="114"/>
                    </a:lnTo>
                    <a:lnTo>
                      <a:pt x="400" y="112"/>
                    </a:lnTo>
                    <a:lnTo>
                      <a:pt x="401" y="110"/>
                    </a:lnTo>
                    <a:lnTo>
                      <a:pt x="395" y="107"/>
                    </a:lnTo>
                    <a:lnTo>
                      <a:pt x="387" y="112"/>
                    </a:lnTo>
                    <a:lnTo>
                      <a:pt x="374" y="111"/>
                    </a:lnTo>
                    <a:lnTo>
                      <a:pt x="364" y="120"/>
                    </a:lnTo>
                    <a:lnTo>
                      <a:pt x="353" y="130"/>
                    </a:lnTo>
                    <a:lnTo>
                      <a:pt x="339" y="135"/>
                    </a:lnTo>
                    <a:lnTo>
                      <a:pt x="343" y="141"/>
                    </a:lnTo>
                    <a:lnTo>
                      <a:pt x="349" y="149"/>
                    </a:lnTo>
                    <a:lnTo>
                      <a:pt x="335" y="150"/>
                    </a:lnTo>
                    <a:lnTo>
                      <a:pt x="321" y="151"/>
                    </a:lnTo>
                    <a:lnTo>
                      <a:pt x="303" y="150"/>
                    </a:lnTo>
                    <a:lnTo>
                      <a:pt x="299" y="143"/>
                    </a:lnTo>
                    <a:lnTo>
                      <a:pt x="293" y="129"/>
                    </a:lnTo>
                    <a:lnTo>
                      <a:pt x="286" y="133"/>
                    </a:lnTo>
                    <a:lnTo>
                      <a:pt x="291" y="158"/>
                    </a:lnTo>
                    <a:lnTo>
                      <a:pt x="274" y="157"/>
                    </a:lnTo>
                    <a:lnTo>
                      <a:pt x="254" y="154"/>
                    </a:lnTo>
                    <a:lnTo>
                      <a:pt x="244" y="151"/>
                    </a:lnTo>
                    <a:lnTo>
                      <a:pt x="236" y="144"/>
                    </a:lnTo>
                    <a:lnTo>
                      <a:pt x="217" y="141"/>
                    </a:lnTo>
                    <a:lnTo>
                      <a:pt x="202" y="137"/>
                    </a:lnTo>
                    <a:lnTo>
                      <a:pt x="184" y="128"/>
                    </a:lnTo>
                    <a:lnTo>
                      <a:pt x="165" y="118"/>
                    </a:lnTo>
                    <a:lnTo>
                      <a:pt x="164" y="107"/>
                    </a:lnTo>
                    <a:lnTo>
                      <a:pt x="173" y="92"/>
                    </a:lnTo>
                    <a:lnTo>
                      <a:pt x="158" y="83"/>
                    </a:lnTo>
                    <a:lnTo>
                      <a:pt x="141" y="73"/>
                    </a:lnTo>
                    <a:lnTo>
                      <a:pt x="133" y="70"/>
                    </a:lnTo>
                    <a:lnTo>
                      <a:pt x="127" y="52"/>
                    </a:lnTo>
                    <a:lnTo>
                      <a:pt x="135" y="53"/>
                    </a:lnTo>
                    <a:lnTo>
                      <a:pt x="138" y="46"/>
                    </a:lnTo>
                    <a:lnTo>
                      <a:pt x="129" y="34"/>
                    </a:lnTo>
                    <a:lnTo>
                      <a:pt x="128" y="26"/>
                    </a:lnTo>
                    <a:lnTo>
                      <a:pt x="128" y="25"/>
                    </a:lnTo>
                    <a:lnTo>
                      <a:pt x="127" y="22"/>
                    </a:lnTo>
                    <a:lnTo>
                      <a:pt x="125" y="20"/>
                    </a:lnTo>
                    <a:lnTo>
                      <a:pt x="122" y="15"/>
                    </a:lnTo>
                    <a:lnTo>
                      <a:pt x="121" y="11"/>
                    </a:lnTo>
                    <a:lnTo>
                      <a:pt x="119" y="7"/>
                    </a:lnTo>
                    <a:lnTo>
                      <a:pt x="114" y="5"/>
                    </a:lnTo>
                    <a:lnTo>
                      <a:pt x="108" y="2"/>
                    </a:lnTo>
                    <a:lnTo>
                      <a:pt x="103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207"/>
              <p:cNvSpPr>
                <a:spLocks noChangeAspect="1"/>
              </p:cNvSpPr>
              <p:nvPr/>
            </p:nvSpPr>
            <p:spPr bwMode="auto">
              <a:xfrm>
                <a:off x="4147" y="2482"/>
                <a:ext cx="43" cy="89"/>
              </a:xfrm>
              <a:custGeom>
                <a:avLst/>
                <a:gdLst>
                  <a:gd name="T0" fmla="*/ 27 w 33"/>
                  <a:gd name="T1" fmla="*/ 9 h 67"/>
                  <a:gd name="T2" fmla="*/ 51 w 33"/>
                  <a:gd name="T3" fmla="*/ 49 h 67"/>
                  <a:gd name="T4" fmla="*/ 78 w 33"/>
                  <a:gd name="T5" fmla="*/ 92 h 67"/>
                  <a:gd name="T6" fmla="*/ 103 w 33"/>
                  <a:gd name="T7" fmla="*/ 150 h 67"/>
                  <a:gd name="T8" fmla="*/ 124 w 33"/>
                  <a:gd name="T9" fmla="*/ 201 h 67"/>
                  <a:gd name="T10" fmla="*/ 95 w 33"/>
                  <a:gd name="T11" fmla="*/ 263 h 67"/>
                  <a:gd name="T12" fmla="*/ 38 w 33"/>
                  <a:gd name="T13" fmla="*/ 278 h 67"/>
                  <a:gd name="T14" fmla="*/ 9 w 33"/>
                  <a:gd name="T15" fmla="*/ 187 h 67"/>
                  <a:gd name="T16" fmla="*/ 0 w 33"/>
                  <a:gd name="T17" fmla="*/ 114 h 67"/>
                  <a:gd name="T18" fmla="*/ 1 w 33"/>
                  <a:gd name="T19" fmla="*/ 124 h 67"/>
                  <a:gd name="T20" fmla="*/ 12 w 33"/>
                  <a:gd name="T21" fmla="*/ 72 h 67"/>
                  <a:gd name="T22" fmla="*/ 21 w 33"/>
                  <a:gd name="T23" fmla="*/ 21 h 67"/>
                  <a:gd name="T24" fmla="*/ 22 w 33"/>
                  <a:gd name="T25" fmla="*/ 16 h 67"/>
                  <a:gd name="T26" fmla="*/ 9 w 33"/>
                  <a:gd name="T27" fmla="*/ 0 h 67"/>
                  <a:gd name="T28" fmla="*/ 27 w 33"/>
                  <a:gd name="T29" fmla="*/ 9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67"/>
                  <a:gd name="T47" fmla="*/ 33 w 33"/>
                  <a:gd name="T48" fmla="*/ 67 h 6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67">
                    <a:moveTo>
                      <a:pt x="7" y="2"/>
                    </a:moveTo>
                    <a:lnTo>
                      <a:pt x="14" y="12"/>
                    </a:lnTo>
                    <a:lnTo>
                      <a:pt x="21" y="22"/>
                    </a:lnTo>
                    <a:lnTo>
                      <a:pt x="28" y="36"/>
                    </a:lnTo>
                    <a:lnTo>
                      <a:pt x="33" y="49"/>
                    </a:lnTo>
                    <a:lnTo>
                      <a:pt x="25" y="63"/>
                    </a:lnTo>
                    <a:lnTo>
                      <a:pt x="10" y="67"/>
                    </a:lnTo>
                    <a:lnTo>
                      <a:pt x="2" y="45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3" y="17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208"/>
              <p:cNvSpPr>
                <a:spLocks noChangeAspect="1"/>
              </p:cNvSpPr>
              <p:nvPr/>
            </p:nvSpPr>
            <p:spPr bwMode="auto">
              <a:xfrm>
                <a:off x="3918" y="1488"/>
                <a:ext cx="1022" cy="754"/>
              </a:xfrm>
              <a:custGeom>
                <a:avLst/>
                <a:gdLst>
                  <a:gd name="T0" fmla="*/ 1154 w 784"/>
                  <a:gd name="T1" fmla="*/ 1752 h 571"/>
                  <a:gd name="T2" fmla="*/ 919 w 784"/>
                  <a:gd name="T3" fmla="*/ 1758 h 571"/>
                  <a:gd name="T4" fmla="*/ 731 w 784"/>
                  <a:gd name="T5" fmla="*/ 1661 h 571"/>
                  <a:gd name="T6" fmla="*/ 561 w 784"/>
                  <a:gd name="T7" fmla="*/ 1600 h 571"/>
                  <a:gd name="T8" fmla="*/ 418 w 784"/>
                  <a:gd name="T9" fmla="*/ 1442 h 571"/>
                  <a:gd name="T10" fmla="*/ 381 w 784"/>
                  <a:gd name="T11" fmla="*/ 1307 h 571"/>
                  <a:gd name="T12" fmla="*/ 315 w 784"/>
                  <a:gd name="T13" fmla="*/ 1236 h 571"/>
                  <a:gd name="T14" fmla="*/ 95 w 784"/>
                  <a:gd name="T15" fmla="*/ 1126 h 571"/>
                  <a:gd name="T16" fmla="*/ 85 w 784"/>
                  <a:gd name="T17" fmla="*/ 1025 h 571"/>
                  <a:gd name="T18" fmla="*/ 86 w 784"/>
                  <a:gd name="T19" fmla="*/ 883 h 571"/>
                  <a:gd name="T20" fmla="*/ 287 w 784"/>
                  <a:gd name="T21" fmla="*/ 762 h 571"/>
                  <a:gd name="T22" fmla="*/ 236 w 784"/>
                  <a:gd name="T23" fmla="*/ 598 h 571"/>
                  <a:gd name="T24" fmla="*/ 315 w 784"/>
                  <a:gd name="T25" fmla="*/ 475 h 571"/>
                  <a:gd name="T26" fmla="*/ 437 w 784"/>
                  <a:gd name="T27" fmla="*/ 338 h 571"/>
                  <a:gd name="T28" fmla="*/ 604 w 784"/>
                  <a:gd name="T29" fmla="*/ 368 h 571"/>
                  <a:gd name="T30" fmla="*/ 817 w 784"/>
                  <a:gd name="T31" fmla="*/ 560 h 571"/>
                  <a:gd name="T32" fmla="*/ 1125 w 784"/>
                  <a:gd name="T33" fmla="*/ 728 h 571"/>
                  <a:gd name="T34" fmla="*/ 1438 w 784"/>
                  <a:gd name="T35" fmla="*/ 767 h 571"/>
                  <a:gd name="T36" fmla="*/ 1691 w 784"/>
                  <a:gd name="T37" fmla="*/ 761 h 571"/>
                  <a:gd name="T38" fmla="*/ 1875 w 784"/>
                  <a:gd name="T39" fmla="*/ 627 h 571"/>
                  <a:gd name="T40" fmla="*/ 2056 w 784"/>
                  <a:gd name="T41" fmla="*/ 494 h 571"/>
                  <a:gd name="T42" fmla="*/ 2051 w 784"/>
                  <a:gd name="T43" fmla="*/ 391 h 571"/>
                  <a:gd name="T44" fmla="*/ 1938 w 784"/>
                  <a:gd name="T45" fmla="*/ 293 h 571"/>
                  <a:gd name="T46" fmla="*/ 2028 w 784"/>
                  <a:gd name="T47" fmla="*/ 78 h 571"/>
                  <a:gd name="T48" fmla="*/ 2133 w 784"/>
                  <a:gd name="T49" fmla="*/ 0 h 571"/>
                  <a:gd name="T50" fmla="*/ 2469 w 784"/>
                  <a:gd name="T51" fmla="*/ 235 h 571"/>
                  <a:gd name="T52" fmla="*/ 2825 w 784"/>
                  <a:gd name="T53" fmla="*/ 374 h 571"/>
                  <a:gd name="T54" fmla="*/ 2884 w 784"/>
                  <a:gd name="T55" fmla="*/ 553 h 571"/>
                  <a:gd name="T56" fmla="*/ 2940 w 784"/>
                  <a:gd name="T57" fmla="*/ 747 h 571"/>
                  <a:gd name="T58" fmla="*/ 2842 w 784"/>
                  <a:gd name="T59" fmla="*/ 825 h 571"/>
                  <a:gd name="T60" fmla="*/ 2668 w 784"/>
                  <a:gd name="T61" fmla="*/ 928 h 571"/>
                  <a:gd name="T62" fmla="*/ 2548 w 784"/>
                  <a:gd name="T63" fmla="*/ 948 h 571"/>
                  <a:gd name="T64" fmla="*/ 2442 w 784"/>
                  <a:gd name="T65" fmla="*/ 956 h 571"/>
                  <a:gd name="T66" fmla="*/ 2495 w 784"/>
                  <a:gd name="T67" fmla="*/ 1108 h 571"/>
                  <a:gd name="T68" fmla="*/ 2683 w 784"/>
                  <a:gd name="T69" fmla="*/ 1141 h 571"/>
                  <a:gd name="T70" fmla="*/ 2576 w 784"/>
                  <a:gd name="T71" fmla="*/ 1280 h 571"/>
                  <a:gd name="T72" fmla="*/ 2705 w 784"/>
                  <a:gd name="T73" fmla="*/ 1468 h 571"/>
                  <a:gd name="T74" fmla="*/ 2741 w 784"/>
                  <a:gd name="T75" fmla="*/ 1600 h 571"/>
                  <a:gd name="T76" fmla="*/ 2851 w 784"/>
                  <a:gd name="T77" fmla="*/ 1652 h 571"/>
                  <a:gd name="T78" fmla="*/ 2829 w 784"/>
                  <a:gd name="T79" fmla="*/ 1705 h 571"/>
                  <a:gd name="T80" fmla="*/ 2800 w 784"/>
                  <a:gd name="T81" fmla="*/ 1812 h 571"/>
                  <a:gd name="T82" fmla="*/ 2756 w 784"/>
                  <a:gd name="T83" fmla="*/ 1888 h 571"/>
                  <a:gd name="T84" fmla="*/ 2756 w 784"/>
                  <a:gd name="T85" fmla="*/ 1957 h 571"/>
                  <a:gd name="T86" fmla="*/ 2717 w 784"/>
                  <a:gd name="T87" fmla="*/ 2019 h 571"/>
                  <a:gd name="T88" fmla="*/ 2605 w 784"/>
                  <a:gd name="T89" fmla="*/ 2113 h 571"/>
                  <a:gd name="T90" fmla="*/ 2541 w 784"/>
                  <a:gd name="T91" fmla="*/ 2137 h 571"/>
                  <a:gd name="T92" fmla="*/ 2483 w 784"/>
                  <a:gd name="T93" fmla="*/ 2164 h 571"/>
                  <a:gd name="T94" fmla="*/ 2429 w 784"/>
                  <a:gd name="T95" fmla="*/ 2176 h 571"/>
                  <a:gd name="T96" fmla="*/ 2328 w 784"/>
                  <a:gd name="T97" fmla="*/ 2226 h 571"/>
                  <a:gd name="T98" fmla="*/ 2272 w 784"/>
                  <a:gd name="T99" fmla="*/ 2204 h 571"/>
                  <a:gd name="T100" fmla="*/ 2183 w 784"/>
                  <a:gd name="T101" fmla="*/ 2204 h 571"/>
                  <a:gd name="T102" fmla="*/ 1998 w 784"/>
                  <a:gd name="T103" fmla="*/ 2084 h 571"/>
                  <a:gd name="T104" fmla="*/ 1897 w 784"/>
                  <a:gd name="T105" fmla="*/ 2133 h 571"/>
                  <a:gd name="T106" fmla="*/ 1830 w 784"/>
                  <a:gd name="T107" fmla="*/ 2232 h 571"/>
                  <a:gd name="T108" fmla="*/ 1709 w 784"/>
                  <a:gd name="T109" fmla="*/ 2171 h 571"/>
                  <a:gd name="T110" fmla="*/ 1628 w 784"/>
                  <a:gd name="T111" fmla="*/ 2024 h 571"/>
                  <a:gd name="T112" fmla="*/ 1599 w 784"/>
                  <a:gd name="T113" fmla="*/ 1895 h 571"/>
                  <a:gd name="T114" fmla="*/ 1495 w 784"/>
                  <a:gd name="T115" fmla="*/ 1743 h 571"/>
                  <a:gd name="T116" fmla="*/ 1399 w 784"/>
                  <a:gd name="T117" fmla="*/ 1659 h 57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84"/>
                  <a:gd name="T178" fmla="*/ 0 h 571"/>
                  <a:gd name="T179" fmla="*/ 784 w 784"/>
                  <a:gd name="T180" fmla="*/ 571 h 57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84" h="571">
                    <a:moveTo>
                      <a:pt x="350" y="417"/>
                    </a:moveTo>
                    <a:lnTo>
                      <a:pt x="340" y="426"/>
                    </a:lnTo>
                    <a:lnTo>
                      <a:pt x="329" y="436"/>
                    </a:lnTo>
                    <a:lnTo>
                      <a:pt x="315" y="441"/>
                    </a:lnTo>
                    <a:lnTo>
                      <a:pt x="307" y="436"/>
                    </a:lnTo>
                    <a:lnTo>
                      <a:pt x="286" y="434"/>
                    </a:lnTo>
                    <a:lnTo>
                      <a:pt x="275" y="449"/>
                    </a:lnTo>
                    <a:lnTo>
                      <a:pt x="269" y="435"/>
                    </a:lnTo>
                    <a:lnTo>
                      <a:pt x="262" y="439"/>
                    </a:lnTo>
                    <a:lnTo>
                      <a:pt x="244" y="438"/>
                    </a:lnTo>
                    <a:lnTo>
                      <a:pt x="230" y="436"/>
                    </a:lnTo>
                    <a:lnTo>
                      <a:pt x="215" y="429"/>
                    </a:lnTo>
                    <a:lnTo>
                      <a:pt x="213" y="426"/>
                    </a:lnTo>
                    <a:lnTo>
                      <a:pt x="199" y="420"/>
                    </a:lnTo>
                    <a:lnTo>
                      <a:pt x="194" y="414"/>
                    </a:lnTo>
                    <a:lnTo>
                      <a:pt x="189" y="417"/>
                    </a:lnTo>
                    <a:lnTo>
                      <a:pt x="168" y="402"/>
                    </a:lnTo>
                    <a:lnTo>
                      <a:pt x="156" y="394"/>
                    </a:lnTo>
                    <a:lnTo>
                      <a:pt x="150" y="401"/>
                    </a:lnTo>
                    <a:lnTo>
                      <a:pt x="149" y="398"/>
                    </a:lnTo>
                    <a:lnTo>
                      <a:pt x="134" y="389"/>
                    </a:lnTo>
                    <a:lnTo>
                      <a:pt x="117" y="379"/>
                    </a:lnTo>
                    <a:lnTo>
                      <a:pt x="109" y="376"/>
                    </a:lnTo>
                    <a:lnTo>
                      <a:pt x="103" y="358"/>
                    </a:lnTo>
                    <a:lnTo>
                      <a:pt x="111" y="359"/>
                    </a:lnTo>
                    <a:lnTo>
                      <a:pt x="114" y="352"/>
                    </a:lnTo>
                    <a:lnTo>
                      <a:pt x="105" y="340"/>
                    </a:lnTo>
                    <a:lnTo>
                      <a:pt x="104" y="332"/>
                    </a:lnTo>
                    <a:lnTo>
                      <a:pt x="103" y="328"/>
                    </a:lnTo>
                    <a:lnTo>
                      <a:pt x="101" y="326"/>
                    </a:lnTo>
                    <a:lnTo>
                      <a:pt x="98" y="321"/>
                    </a:lnTo>
                    <a:lnTo>
                      <a:pt x="97" y="317"/>
                    </a:lnTo>
                    <a:lnTo>
                      <a:pt x="95" y="313"/>
                    </a:lnTo>
                    <a:lnTo>
                      <a:pt x="90" y="311"/>
                    </a:lnTo>
                    <a:lnTo>
                      <a:pt x="84" y="308"/>
                    </a:lnTo>
                    <a:lnTo>
                      <a:pt x="78" y="306"/>
                    </a:lnTo>
                    <a:lnTo>
                      <a:pt x="59" y="301"/>
                    </a:lnTo>
                    <a:lnTo>
                      <a:pt x="48" y="296"/>
                    </a:lnTo>
                    <a:lnTo>
                      <a:pt x="42" y="284"/>
                    </a:lnTo>
                    <a:lnTo>
                      <a:pt x="25" y="280"/>
                    </a:lnTo>
                    <a:lnTo>
                      <a:pt x="24" y="276"/>
                    </a:lnTo>
                    <a:lnTo>
                      <a:pt x="28" y="276"/>
                    </a:lnTo>
                    <a:lnTo>
                      <a:pt x="29" y="276"/>
                    </a:lnTo>
                    <a:lnTo>
                      <a:pt x="30" y="275"/>
                    </a:lnTo>
                    <a:lnTo>
                      <a:pt x="22" y="255"/>
                    </a:lnTo>
                    <a:lnTo>
                      <a:pt x="9" y="254"/>
                    </a:lnTo>
                    <a:lnTo>
                      <a:pt x="0" y="240"/>
                    </a:lnTo>
                    <a:lnTo>
                      <a:pt x="6" y="226"/>
                    </a:lnTo>
                    <a:lnTo>
                      <a:pt x="16" y="221"/>
                    </a:lnTo>
                    <a:lnTo>
                      <a:pt x="23" y="220"/>
                    </a:lnTo>
                    <a:lnTo>
                      <a:pt x="31" y="222"/>
                    </a:lnTo>
                    <a:lnTo>
                      <a:pt x="40" y="211"/>
                    </a:lnTo>
                    <a:lnTo>
                      <a:pt x="55" y="207"/>
                    </a:lnTo>
                    <a:lnTo>
                      <a:pt x="67" y="198"/>
                    </a:lnTo>
                    <a:lnTo>
                      <a:pt x="77" y="190"/>
                    </a:lnTo>
                    <a:lnTo>
                      <a:pt x="73" y="181"/>
                    </a:lnTo>
                    <a:lnTo>
                      <a:pt x="76" y="178"/>
                    </a:lnTo>
                    <a:lnTo>
                      <a:pt x="76" y="175"/>
                    </a:lnTo>
                    <a:lnTo>
                      <a:pt x="70" y="162"/>
                    </a:lnTo>
                    <a:lnTo>
                      <a:pt x="63" y="149"/>
                    </a:lnTo>
                    <a:lnTo>
                      <a:pt x="55" y="145"/>
                    </a:lnTo>
                    <a:lnTo>
                      <a:pt x="71" y="138"/>
                    </a:lnTo>
                    <a:lnTo>
                      <a:pt x="90" y="139"/>
                    </a:lnTo>
                    <a:lnTo>
                      <a:pt x="85" y="134"/>
                    </a:lnTo>
                    <a:lnTo>
                      <a:pt x="84" y="119"/>
                    </a:lnTo>
                    <a:lnTo>
                      <a:pt x="82" y="104"/>
                    </a:lnTo>
                    <a:lnTo>
                      <a:pt x="104" y="108"/>
                    </a:lnTo>
                    <a:lnTo>
                      <a:pt x="117" y="107"/>
                    </a:lnTo>
                    <a:lnTo>
                      <a:pt x="109" y="88"/>
                    </a:lnTo>
                    <a:lnTo>
                      <a:pt x="116" y="84"/>
                    </a:lnTo>
                    <a:lnTo>
                      <a:pt x="122" y="72"/>
                    </a:lnTo>
                    <a:lnTo>
                      <a:pt x="132" y="71"/>
                    </a:lnTo>
                    <a:lnTo>
                      <a:pt x="134" y="74"/>
                    </a:lnTo>
                    <a:lnTo>
                      <a:pt x="139" y="81"/>
                    </a:lnTo>
                    <a:lnTo>
                      <a:pt x="160" y="92"/>
                    </a:lnTo>
                    <a:lnTo>
                      <a:pt x="170" y="94"/>
                    </a:lnTo>
                    <a:lnTo>
                      <a:pt x="191" y="109"/>
                    </a:lnTo>
                    <a:lnTo>
                      <a:pt x="196" y="123"/>
                    </a:lnTo>
                    <a:lnTo>
                      <a:pt x="200" y="137"/>
                    </a:lnTo>
                    <a:lnTo>
                      <a:pt x="217" y="139"/>
                    </a:lnTo>
                    <a:lnTo>
                      <a:pt x="234" y="143"/>
                    </a:lnTo>
                    <a:lnTo>
                      <a:pt x="254" y="148"/>
                    </a:lnTo>
                    <a:lnTo>
                      <a:pt x="273" y="154"/>
                    </a:lnTo>
                    <a:lnTo>
                      <a:pt x="286" y="168"/>
                    </a:lnTo>
                    <a:lnTo>
                      <a:pt x="299" y="181"/>
                    </a:lnTo>
                    <a:lnTo>
                      <a:pt x="318" y="182"/>
                    </a:lnTo>
                    <a:lnTo>
                      <a:pt x="338" y="183"/>
                    </a:lnTo>
                    <a:lnTo>
                      <a:pt x="358" y="184"/>
                    </a:lnTo>
                    <a:lnTo>
                      <a:pt x="377" y="185"/>
                    </a:lnTo>
                    <a:lnTo>
                      <a:pt x="382" y="191"/>
                    </a:lnTo>
                    <a:lnTo>
                      <a:pt x="399" y="194"/>
                    </a:lnTo>
                    <a:lnTo>
                      <a:pt x="418" y="197"/>
                    </a:lnTo>
                    <a:lnTo>
                      <a:pt x="428" y="201"/>
                    </a:lnTo>
                    <a:lnTo>
                      <a:pt x="438" y="195"/>
                    </a:lnTo>
                    <a:lnTo>
                      <a:pt x="449" y="189"/>
                    </a:lnTo>
                    <a:lnTo>
                      <a:pt x="466" y="188"/>
                    </a:lnTo>
                    <a:lnTo>
                      <a:pt x="482" y="186"/>
                    </a:lnTo>
                    <a:lnTo>
                      <a:pt x="495" y="176"/>
                    </a:lnTo>
                    <a:lnTo>
                      <a:pt x="508" y="165"/>
                    </a:lnTo>
                    <a:lnTo>
                      <a:pt x="498" y="157"/>
                    </a:lnTo>
                    <a:lnTo>
                      <a:pt x="496" y="140"/>
                    </a:lnTo>
                    <a:lnTo>
                      <a:pt x="516" y="146"/>
                    </a:lnTo>
                    <a:lnTo>
                      <a:pt x="529" y="138"/>
                    </a:lnTo>
                    <a:lnTo>
                      <a:pt x="544" y="134"/>
                    </a:lnTo>
                    <a:lnTo>
                      <a:pt x="546" y="123"/>
                    </a:lnTo>
                    <a:lnTo>
                      <a:pt x="562" y="115"/>
                    </a:lnTo>
                    <a:lnTo>
                      <a:pt x="586" y="115"/>
                    </a:lnTo>
                    <a:lnTo>
                      <a:pt x="583" y="106"/>
                    </a:lnTo>
                    <a:lnTo>
                      <a:pt x="552" y="90"/>
                    </a:lnTo>
                    <a:lnTo>
                      <a:pt x="545" y="98"/>
                    </a:lnTo>
                    <a:lnTo>
                      <a:pt x="540" y="94"/>
                    </a:lnTo>
                    <a:lnTo>
                      <a:pt x="525" y="94"/>
                    </a:lnTo>
                    <a:lnTo>
                      <a:pt x="513" y="88"/>
                    </a:lnTo>
                    <a:lnTo>
                      <a:pt x="517" y="87"/>
                    </a:lnTo>
                    <a:lnTo>
                      <a:pt x="515" y="73"/>
                    </a:lnTo>
                    <a:lnTo>
                      <a:pt x="513" y="60"/>
                    </a:lnTo>
                    <a:lnTo>
                      <a:pt x="533" y="63"/>
                    </a:lnTo>
                    <a:lnTo>
                      <a:pt x="543" y="53"/>
                    </a:lnTo>
                    <a:lnTo>
                      <a:pt x="539" y="41"/>
                    </a:lnTo>
                    <a:lnTo>
                      <a:pt x="539" y="20"/>
                    </a:lnTo>
                    <a:lnTo>
                      <a:pt x="529" y="13"/>
                    </a:lnTo>
                    <a:lnTo>
                      <a:pt x="523" y="11"/>
                    </a:lnTo>
                    <a:lnTo>
                      <a:pt x="532" y="1"/>
                    </a:lnTo>
                    <a:lnTo>
                      <a:pt x="549" y="1"/>
                    </a:lnTo>
                    <a:lnTo>
                      <a:pt x="567" y="0"/>
                    </a:lnTo>
                    <a:lnTo>
                      <a:pt x="601" y="12"/>
                    </a:lnTo>
                    <a:lnTo>
                      <a:pt x="615" y="23"/>
                    </a:lnTo>
                    <a:lnTo>
                      <a:pt x="629" y="34"/>
                    </a:lnTo>
                    <a:lnTo>
                      <a:pt x="643" y="46"/>
                    </a:lnTo>
                    <a:lnTo>
                      <a:pt x="656" y="58"/>
                    </a:lnTo>
                    <a:lnTo>
                      <a:pt x="671" y="66"/>
                    </a:lnTo>
                    <a:lnTo>
                      <a:pt x="696" y="72"/>
                    </a:lnTo>
                    <a:lnTo>
                      <a:pt x="711" y="77"/>
                    </a:lnTo>
                    <a:lnTo>
                      <a:pt x="728" y="97"/>
                    </a:lnTo>
                    <a:lnTo>
                      <a:pt x="750" y="93"/>
                    </a:lnTo>
                    <a:lnTo>
                      <a:pt x="771" y="86"/>
                    </a:lnTo>
                    <a:lnTo>
                      <a:pt x="778" y="101"/>
                    </a:lnTo>
                    <a:lnTo>
                      <a:pt x="782" y="121"/>
                    </a:lnTo>
                    <a:lnTo>
                      <a:pt x="784" y="142"/>
                    </a:lnTo>
                    <a:lnTo>
                      <a:pt x="766" y="138"/>
                    </a:lnTo>
                    <a:lnTo>
                      <a:pt x="764" y="147"/>
                    </a:lnTo>
                    <a:lnTo>
                      <a:pt x="773" y="163"/>
                    </a:lnTo>
                    <a:lnTo>
                      <a:pt x="783" y="178"/>
                    </a:lnTo>
                    <a:lnTo>
                      <a:pt x="776" y="182"/>
                    </a:lnTo>
                    <a:lnTo>
                      <a:pt x="781" y="186"/>
                    </a:lnTo>
                    <a:lnTo>
                      <a:pt x="765" y="177"/>
                    </a:lnTo>
                    <a:lnTo>
                      <a:pt x="764" y="186"/>
                    </a:lnTo>
                    <a:lnTo>
                      <a:pt x="755" y="194"/>
                    </a:lnTo>
                    <a:lnTo>
                      <a:pt x="750" y="195"/>
                    </a:lnTo>
                    <a:lnTo>
                      <a:pt x="755" y="205"/>
                    </a:lnTo>
                    <a:lnTo>
                      <a:pt x="738" y="199"/>
                    </a:lnTo>
                    <a:lnTo>
                      <a:pt x="732" y="203"/>
                    </a:lnTo>
                    <a:lnTo>
                      <a:pt x="724" y="218"/>
                    </a:lnTo>
                    <a:lnTo>
                      <a:pt x="715" y="226"/>
                    </a:lnTo>
                    <a:lnTo>
                      <a:pt x="709" y="231"/>
                    </a:lnTo>
                    <a:lnTo>
                      <a:pt x="699" y="238"/>
                    </a:lnTo>
                    <a:lnTo>
                      <a:pt x="691" y="244"/>
                    </a:lnTo>
                    <a:lnTo>
                      <a:pt x="679" y="249"/>
                    </a:lnTo>
                    <a:lnTo>
                      <a:pt x="685" y="239"/>
                    </a:lnTo>
                    <a:lnTo>
                      <a:pt x="677" y="236"/>
                    </a:lnTo>
                    <a:lnTo>
                      <a:pt x="679" y="218"/>
                    </a:lnTo>
                    <a:lnTo>
                      <a:pt x="671" y="213"/>
                    </a:lnTo>
                    <a:lnTo>
                      <a:pt x="662" y="215"/>
                    </a:lnTo>
                    <a:lnTo>
                      <a:pt x="655" y="227"/>
                    </a:lnTo>
                    <a:lnTo>
                      <a:pt x="648" y="238"/>
                    </a:lnTo>
                    <a:lnTo>
                      <a:pt x="637" y="244"/>
                    </a:lnTo>
                    <a:lnTo>
                      <a:pt x="630" y="245"/>
                    </a:lnTo>
                    <a:lnTo>
                      <a:pt x="635" y="257"/>
                    </a:lnTo>
                    <a:lnTo>
                      <a:pt x="655" y="262"/>
                    </a:lnTo>
                    <a:lnTo>
                      <a:pt x="663" y="276"/>
                    </a:lnTo>
                    <a:lnTo>
                      <a:pt x="674" y="274"/>
                    </a:lnTo>
                    <a:lnTo>
                      <a:pt x="685" y="266"/>
                    </a:lnTo>
                    <a:lnTo>
                      <a:pt x="704" y="273"/>
                    </a:lnTo>
                    <a:lnTo>
                      <a:pt x="712" y="275"/>
                    </a:lnTo>
                    <a:lnTo>
                      <a:pt x="713" y="284"/>
                    </a:lnTo>
                    <a:lnTo>
                      <a:pt x="705" y="283"/>
                    </a:lnTo>
                    <a:lnTo>
                      <a:pt x="695" y="288"/>
                    </a:lnTo>
                    <a:lnTo>
                      <a:pt x="690" y="297"/>
                    </a:lnTo>
                    <a:lnTo>
                      <a:pt x="687" y="302"/>
                    </a:lnTo>
                    <a:lnTo>
                      <a:pt x="684" y="319"/>
                    </a:lnTo>
                    <a:lnTo>
                      <a:pt x="705" y="332"/>
                    </a:lnTo>
                    <a:lnTo>
                      <a:pt x="715" y="345"/>
                    </a:lnTo>
                    <a:lnTo>
                      <a:pt x="726" y="359"/>
                    </a:lnTo>
                    <a:lnTo>
                      <a:pt x="742" y="373"/>
                    </a:lnTo>
                    <a:lnTo>
                      <a:pt x="719" y="366"/>
                    </a:lnTo>
                    <a:lnTo>
                      <a:pt x="720" y="367"/>
                    </a:lnTo>
                    <a:lnTo>
                      <a:pt x="734" y="377"/>
                    </a:lnTo>
                    <a:lnTo>
                      <a:pt x="747" y="386"/>
                    </a:lnTo>
                    <a:lnTo>
                      <a:pt x="734" y="395"/>
                    </a:lnTo>
                    <a:lnTo>
                      <a:pt x="728" y="398"/>
                    </a:lnTo>
                    <a:lnTo>
                      <a:pt x="737" y="399"/>
                    </a:lnTo>
                    <a:lnTo>
                      <a:pt x="746" y="399"/>
                    </a:lnTo>
                    <a:lnTo>
                      <a:pt x="757" y="405"/>
                    </a:lnTo>
                    <a:lnTo>
                      <a:pt x="751" y="411"/>
                    </a:lnTo>
                    <a:lnTo>
                      <a:pt x="757" y="411"/>
                    </a:lnTo>
                    <a:lnTo>
                      <a:pt x="756" y="414"/>
                    </a:lnTo>
                    <a:lnTo>
                      <a:pt x="752" y="418"/>
                    </a:lnTo>
                    <a:lnTo>
                      <a:pt x="753" y="421"/>
                    </a:lnTo>
                    <a:lnTo>
                      <a:pt x="754" y="425"/>
                    </a:lnTo>
                    <a:lnTo>
                      <a:pt x="752" y="425"/>
                    </a:lnTo>
                    <a:lnTo>
                      <a:pt x="756" y="432"/>
                    </a:lnTo>
                    <a:lnTo>
                      <a:pt x="753" y="433"/>
                    </a:lnTo>
                    <a:lnTo>
                      <a:pt x="744" y="437"/>
                    </a:lnTo>
                    <a:lnTo>
                      <a:pt x="747" y="441"/>
                    </a:lnTo>
                    <a:lnTo>
                      <a:pt x="744" y="451"/>
                    </a:lnTo>
                    <a:lnTo>
                      <a:pt x="740" y="463"/>
                    </a:lnTo>
                    <a:lnTo>
                      <a:pt x="737" y="464"/>
                    </a:lnTo>
                    <a:lnTo>
                      <a:pt x="740" y="467"/>
                    </a:lnTo>
                    <a:lnTo>
                      <a:pt x="734" y="471"/>
                    </a:lnTo>
                    <a:lnTo>
                      <a:pt x="732" y="470"/>
                    </a:lnTo>
                    <a:lnTo>
                      <a:pt x="740" y="473"/>
                    </a:lnTo>
                    <a:lnTo>
                      <a:pt x="740" y="482"/>
                    </a:lnTo>
                    <a:lnTo>
                      <a:pt x="736" y="481"/>
                    </a:lnTo>
                    <a:lnTo>
                      <a:pt x="736" y="485"/>
                    </a:lnTo>
                    <a:lnTo>
                      <a:pt x="732" y="488"/>
                    </a:lnTo>
                    <a:lnTo>
                      <a:pt x="731" y="492"/>
                    </a:lnTo>
                    <a:lnTo>
                      <a:pt x="729" y="497"/>
                    </a:lnTo>
                    <a:lnTo>
                      <a:pt x="722" y="498"/>
                    </a:lnTo>
                    <a:lnTo>
                      <a:pt x="720" y="500"/>
                    </a:lnTo>
                    <a:lnTo>
                      <a:pt x="722" y="503"/>
                    </a:lnTo>
                    <a:lnTo>
                      <a:pt x="717" y="509"/>
                    </a:lnTo>
                    <a:lnTo>
                      <a:pt x="705" y="518"/>
                    </a:lnTo>
                    <a:lnTo>
                      <a:pt x="706" y="520"/>
                    </a:lnTo>
                    <a:lnTo>
                      <a:pt x="700" y="525"/>
                    </a:lnTo>
                    <a:lnTo>
                      <a:pt x="692" y="526"/>
                    </a:lnTo>
                    <a:lnTo>
                      <a:pt x="691" y="527"/>
                    </a:lnTo>
                    <a:lnTo>
                      <a:pt x="689" y="529"/>
                    </a:lnTo>
                    <a:lnTo>
                      <a:pt x="681" y="530"/>
                    </a:lnTo>
                    <a:lnTo>
                      <a:pt x="678" y="529"/>
                    </a:lnTo>
                    <a:lnTo>
                      <a:pt x="675" y="532"/>
                    </a:lnTo>
                    <a:lnTo>
                      <a:pt x="673" y="534"/>
                    </a:lnTo>
                    <a:lnTo>
                      <a:pt x="668" y="533"/>
                    </a:lnTo>
                    <a:lnTo>
                      <a:pt x="661" y="523"/>
                    </a:lnTo>
                    <a:lnTo>
                      <a:pt x="656" y="526"/>
                    </a:lnTo>
                    <a:lnTo>
                      <a:pt x="660" y="539"/>
                    </a:lnTo>
                    <a:lnTo>
                      <a:pt x="656" y="534"/>
                    </a:lnTo>
                    <a:lnTo>
                      <a:pt x="656" y="541"/>
                    </a:lnTo>
                    <a:lnTo>
                      <a:pt x="653" y="540"/>
                    </a:lnTo>
                    <a:lnTo>
                      <a:pt x="649" y="546"/>
                    </a:lnTo>
                    <a:lnTo>
                      <a:pt x="645" y="542"/>
                    </a:lnTo>
                    <a:lnTo>
                      <a:pt x="643" y="545"/>
                    </a:lnTo>
                    <a:lnTo>
                      <a:pt x="638" y="545"/>
                    </a:lnTo>
                    <a:lnTo>
                      <a:pt x="629" y="550"/>
                    </a:lnTo>
                    <a:lnTo>
                      <a:pt x="621" y="553"/>
                    </a:lnTo>
                    <a:lnTo>
                      <a:pt x="618" y="554"/>
                    </a:lnTo>
                    <a:lnTo>
                      <a:pt x="617" y="562"/>
                    </a:lnTo>
                    <a:lnTo>
                      <a:pt x="620" y="571"/>
                    </a:lnTo>
                    <a:lnTo>
                      <a:pt x="613" y="570"/>
                    </a:lnTo>
                    <a:lnTo>
                      <a:pt x="608" y="553"/>
                    </a:lnTo>
                    <a:lnTo>
                      <a:pt x="604" y="549"/>
                    </a:lnTo>
                    <a:lnTo>
                      <a:pt x="598" y="549"/>
                    </a:lnTo>
                    <a:lnTo>
                      <a:pt x="592" y="547"/>
                    </a:lnTo>
                    <a:lnTo>
                      <a:pt x="587" y="545"/>
                    </a:lnTo>
                    <a:lnTo>
                      <a:pt x="585" y="547"/>
                    </a:lnTo>
                    <a:lnTo>
                      <a:pt x="580" y="549"/>
                    </a:lnTo>
                    <a:lnTo>
                      <a:pt x="565" y="543"/>
                    </a:lnTo>
                    <a:lnTo>
                      <a:pt x="558" y="539"/>
                    </a:lnTo>
                    <a:lnTo>
                      <a:pt x="556" y="527"/>
                    </a:lnTo>
                    <a:lnTo>
                      <a:pt x="538" y="520"/>
                    </a:lnTo>
                    <a:lnTo>
                      <a:pt x="531" y="519"/>
                    </a:lnTo>
                    <a:lnTo>
                      <a:pt x="523" y="530"/>
                    </a:lnTo>
                    <a:lnTo>
                      <a:pt x="517" y="530"/>
                    </a:lnTo>
                    <a:lnTo>
                      <a:pt x="514" y="531"/>
                    </a:lnTo>
                    <a:lnTo>
                      <a:pt x="511" y="530"/>
                    </a:lnTo>
                    <a:lnTo>
                      <a:pt x="504" y="531"/>
                    </a:lnTo>
                    <a:lnTo>
                      <a:pt x="501" y="533"/>
                    </a:lnTo>
                    <a:lnTo>
                      <a:pt x="493" y="531"/>
                    </a:lnTo>
                    <a:lnTo>
                      <a:pt x="489" y="534"/>
                    </a:lnTo>
                    <a:lnTo>
                      <a:pt x="482" y="535"/>
                    </a:lnTo>
                    <a:lnTo>
                      <a:pt x="486" y="556"/>
                    </a:lnTo>
                    <a:lnTo>
                      <a:pt x="480" y="553"/>
                    </a:lnTo>
                    <a:lnTo>
                      <a:pt x="477" y="549"/>
                    </a:lnTo>
                    <a:lnTo>
                      <a:pt x="472" y="547"/>
                    </a:lnTo>
                    <a:lnTo>
                      <a:pt x="462" y="550"/>
                    </a:lnTo>
                    <a:lnTo>
                      <a:pt x="454" y="541"/>
                    </a:lnTo>
                    <a:lnTo>
                      <a:pt x="447" y="536"/>
                    </a:lnTo>
                    <a:lnTo>
                      <a:pt x="448" y="523"/>
                    </a:lnTo>
                    <a:lnTo>
                      <a:pt x="438" y="518"/>
                    </a:lnTo>
                    <a:lnTo>
                      <a:pt x="434" y="507"/>
                    </a:lnTo>
                    <a:lnTo>
                      <a:pt x="433" y="504"/>
                    </a:lnTo>
                    <a:lnTo>
                      <a:pt x="417" y="507"/>
                    </a:lnTo>
                    <a:lnTo>
                      <a:pt x="417" y="499"/>
                    </a:lnTo>
                    <a:lnTo>
                      <a:pt x="416" y="493"/>
                    </a:lnTo>
                    <a:lnTo>
                      <a:pt x="423" y="480"/>
                    </a:lnTo>
                    <a:lnTo>
                      <a:pt x="425" y="472"/>
                    </a:lnTo>
                    <a:lnTo>
                      <a:pt x="422" y="458"/>
                    </a:lnTo>
                    <a:lnTo>
                      <a:pt x="419" y="444"/>
                    </a:lnTo>
                    <a:lnTo>
                      <a:pt x="412" y="440"/>
                    </a:lnTo>
                    <a:lnTo>
                      <a:pt x="399" y="427"/>
                    </a:lnTo>
                    <a:lnTo>
                      <a:pt x="397" y="434"/>
                    </a:lnTo>
                    <a:lnTo>
                      <a:pt x="381" y="427"/>
                    </a:lnTo>
                    <a:lnTo>
                      <a:pt x="382" y="420"/>
                    </a:lnTo>
                    <a:lnTo>
                      <a:pt x="376" y="418"/>
                    </a:lnTo>
                    <a:lnTo>
                      <a:pt x="377" y="416"/>
                    </a:lnTo>
                    <a:lnTo>
                      <a:pt x="371" y="413"/>
                    </a:lnTo>
                    <a:lnTo>
                      <a:pt x="363" y="418"/>
                    </a:lnTo>
                    <a:lnTo>
                      <a:pt x="350" y="4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209"/>
              <p:cNvSpPr>
                <a:spLocks noChangeAspect="1"/>
              </p:cNvSpPr>
              <p:nvPr/>
            </p:nvSpPr>
            <p:spPr bwMode="auto">
              <a:xfrm>
                <a:off x="4698" y="2247"/>
                <a:ext cx="43" cy="40"/>
              </a:xfrm>
              <a:custGeom>
                <a:avLst/>
                <a:gdLst>
                  <a:gd name="T0" fmla="*/ 95 w 33"/>
                  <a:gd name="T1" fmla="*/ 0 h 30"/>
                  <a:gd name="T2" fmla="*/ 35 w 33"/>
                  <a:gd name="T3" fmla="*/ 12 h 30"/>
                  <a:gd name="T4" fmla="*/ 0 w 33"/>
                  <a:gd name="T5" fmla="*/ 48 h 30"/>
                  <a:gd name="T6" fmla="*/ 1 w 33"/>
                  <a:gd name="T7" fmla="*/ 105 h 30"/>
                  <a:gd name="T8" fmla="*/ 46 w 33"/>
                  <a:gd name="T9" fmla="*/ 127 h 30"/>
                  <a:gd name="T10" fmla="*/ 66 w 33"/>
                  <a:gd name="T11" fmla="*/ 123 h 30"/>
                  <a:gd name="T12" fmla="*/ 96 w 33"/>
                  <a:gd name="T13" fmla="*/ 76 h 30"/>
                  <a:gd name="T14" fmla="*/ 124 w 33"/>
                  <a:gd name="T15" fmla="*/ 27 h 30"/>
                  <a:gd name="T16" fmla="*/ 116 w 33"/>
                  <a:gd name="T17" fmla="*/ 1 h 30"/>
                  <a:gd name="T18" fmla="*/ 95 w 33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30"/>
                  <a:gd name="T32" fmla="*/ 33 w 33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30">
                    <a:moveTo>
                      <a:pt x="25" y="0"/>
                    </a:moveTo>
                    <a:lnTo>
                      <a:pt x="9" y="3"/>
                    </a:lnTo>
                    <a:lnTo>
                      <a:pt x="0" y="11"/>
                    </a:lnTo>
                    <a:lnTo>
                      <a:pt x="1" y="25"/>
                    </a:lnTo>
                    <a:lnTo>
                      <a:pt x="12" y="30"/>
                    </a:lnTo>
                    <a:lnTo>
                      <a:pt x="18" y="29"/>
                    </a:lnTo>
                    <a:lnTo>
                      <a:pt x="26" y="18"/>
                    </a:lnTo>
                    <a:lnTo>
                      <a:pt x="33" y="6"/>
                    </a:lnTo>
                    <a:lnTo>
                      <a:pt x="31" y="1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210"/>
              <p:cNvSpPr>
                <a:spLocks noChangeAspect="1"/>
              </p:cNvSpPr>
              <p:nvPr/>
            </p:nvSpPr>
            <p:spPr bwMode="auto">
              <a:xfrm>
                <a:off x="5035" y="1755"/>
                <a:ext cx="170" cy="184"/>
              </a:xfrm>
              <a:custGeom>
                <a:avLst/>
                <a:gdLst>
                  <a:gd name="T0" fmla="*/ 467 w 130"/>
                  <a:gd name="T1" fmla="*/ 424 h 139"/>
                  <a:gd name="T2" fmla="*/ 449 w 130"/>
                  <a:gd name="T3" fmla="*/ 410 h 139"/>
                  <a:gd name="T4" fmla="*/ 456 w 130"/>
                  <a:gd name="T5" fmla="*/ 443 h 139"/>
                  <a:gd name="T6" fmla="*/ 428 w 130"/>
                  <a:gd name="T7" fmla="*/ 453 h 139"/>
                  <a:gd name="T8" fmla="*/ 421 w 130"/>
                  <a:gd name="T9" fmla="*/ 481 h 139"/>
                  <a:gd name="T10" fmla="*/ 409 w 130"/>
                  <a:gd name="T11" fmla="*/ 447 h 139"/>
                  <a:gd name="T12" fmla="*/ 399 w 130"/>
                  <a:gd name="T13" fmla="*/ 486 h 139"/>
                  <a:gd name="T14" fmla="*/ 335 w 130"/>
                  <a:gd name="T15" fmla="*/ 481 h 139"/>
                  <a:gd name="T16" fmla="*/ 313 w 130"/>
                  <a:gd name="T17" fmla="*/ 473 h 139"/>
                  <a:gd name="T18" fmla="*/ 298 w 130"/>
                  <a:gd name="T19" fmla="*/ 454 h 139"/>
                  <a:gd name="T20" fmla="*/ 311 w 130"/>
                  <a:gd name="T21" fmla="*/ 486 h 139"/>
                  <a:gd name="T22" fmla="*/ 322 w 130"/>
                  <a:gd name="T23" fmla="*/ 507 h 139"/>
                  <a:gd name="T24" fmla="*/ 298 w 130"/>
                  <a:gd name="T25" fmla="*/ 537 h 139"/>
                  <a:gd name="T26" fmla="*/ 289 w 130"/>
                  <a:gd name="T27" fmla="*/ 567 h 139"/>
                  <a:gd name="T28" fmla="*/ 238 w 130"/>
                  <a:gd name="T29" fmla="*/ 520 h 139"/>
                  <a:gd name="T30" fmla="*/ 228 w 130"/>
                  <a:gd name="T31" fmla="*/ 475 h 139"/>
                  <a:gd name="T32" fmla="*/ 162 w 130"/>
                  <a:gd name="T33" fmla="*/ 486 h 139"/>
                  <a:gd name="T34" fmla="*/ 85 w 130"/>
                  <a:gd name="T35" fmla="*/ 503 h 139"/>
                  <a:gd name="T36" fmla="*/ 65 w 130"/>
                  <a:gd name="T37" fmla="*/ 531 h 139"/>
                  <a:gd name="T38" fmla="*/ 0 w 130"/>
                  <a:gd name="T39" fmla="*/ 520 h 139"/>
                  <a:gd name="T40" fmla="*/ 12 w 130"/>
                  <a:gd name="T41" fmla="*/ 494 h 139"/>
                  <a:gd name="T42" fmla="*/ 50 w 130"/>
                  <a:gd name="T43" fmla="*/ 454 h 139"/>
                  <a:gd name="T44" fmla="*/ 78 w 130"/>
                  <a:gd name="T45" fmla="*/ 416 h 139"/>
                  <a:gd name="T46" fmla="*/ 137 w 130"/>
                  <a:gd name="T47" fmla="*/ 410 h 139"/>
                  <a:gd name="T48" fmla="*/ 196 w 130"/>
                  <a:gd name="T49" fmla="*/ 410 h 139"/>
                  <a:gd name="T50" fmla="*/ 209 w 130"/>
                  <a:gd name="T51" fmla="*/ 416 h 139"/>
                  <a:gd name="T52" fmla="*/ 238 w 130"/>
                  <a:gd name="T53" fmla="*/ 400 h 139"/>
                  <a:gd name="T54" fmla="*/ 234 w 130"/>
                  <a:gd name="T55" fmla="*/ 363 h 139"/>
                  <a:gd name="T56" fmla="*/ 226 w 130"/>
                  <a:gd name="T57" fmla="*/ 310 h 139"/>
                  <a:gd name="T58" fmla="*/ 248 w 130"/>
                  <a:gd name="T59" fmla="*/ 287 h 139"/>
                  <a:gd name="T60" fmla="*/ 246 w 130"/>
                  <a:gd name="T61" fmla="*/ 310 h 139"/>
                  <a:gd name="T62" fmla="*/ 263 w 130"/>
                  <a:gd name="T63" fmla="*/ 335 h 139"/>
                  <a:gd name="T64" fmla="*/ 296 w 130"/>
                  <a:gd name="T65" fmla="*/ 302 h 139"/>
                  <a:gd name="T66" fmla="*/ 322 w 130"/>
                  <a:gd name="T67" fmla="*/ 274 h 139"/>
                  <a:gd name="T68" fmla="*/ 324 w 130"/>
                  <a:gd name="T69" fmla="*/ 217 h 139"/>
                  <a:gd name="T70" fmla="*/ 335 w 130"/>
                  <a:gd name="T71" fmla="*/ 164 h 139"/>
                  <a:gd name="T72" fmla="*/ 302 w 130"/>
                  <a:gd name="T73" fmla="*/ 113 h 139"/>
                  <a:gd name="T74" fmla="*/ 284 w 130"/>
                  <a:gd name="T75" fmla="*/ 49 h 139"/>
                  <a:gd name="T76" fmla="*/ 285 w 130"/>
                  <a:gd name="T77" fmla="*/ 16 h 139"/>
                  <a:gd name="T78" fmla="*/ 313 w 130"/>
                  <a:gd name="T79" fmla="*/ 37 h 139"/>
                  <a:gd name="T80" fmla="*/ 327 w 130"/>
                  <a:gd name="T81" fmla="*/ 28 h 139"/>
                  <a:gd name="T82" fmla="*/ 322 w 130"/>
                  <a:gd name="T83" fmla="*/ 16 h 139"/>
                  <a:gd name="T84" fmla="*/ 298 w 130"/>
                  <a:gd name="T85" fmla="*/ 16 h 139"/>
                  <a:gd name="T86" fmla="*/ 306 w 130"/>
                  <a:gd name="T87" fmla="*/ 0 h 139"/>
                  <a:gd name="T88" fmla="*/ 327 w 130"/>
                  <a:gd name="T89" fmla="*/ 12 h 139"/>
                  <a:gd name="T90" fmla="*/ 378 w 130"/>
                  <a:gd name="T91" fmla="*/ 74 h 139"/>
                  <a:gd name="T92" fmla="*/ 435 w 130"/>
                  <a:gd name="T93" fmla="*/ 135 h 139"/>
                  <a:gd name="T94" fmla="*/ 438 w 130"/>
                  <a:gd name="T95" fmla="*/ 216 h 139"/>
                  <a:gd name="T96" fmla="*/ 424 w 130"/>
                  <a:gd name="T97" fmla="*/ 238 h 139"/>
                  <a:gd name="T98" fmla="*/ 463 w 130"/>
                  <a:gd name="T99" fmla="*/ 330 h 139"/>
                  <a:gd name="T100" fmla="*/ 496 w 130"/>
                  <a:gd name="T101" fmla="*/ 400 h 139"/>
                  <a:gd name="T102" fmla="*/ 473 w 130"/>
                  <a:gd name="T103" fmla="*/ 465 h 139"/>
                  <a:gd name="T104" fmla="*/ 467 w 130"/>
                  <a:gd name="T105" fmla="*/ 424 h 1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0"/>
                  <a:gd name="T160" fmla="*/ 0 h 139"/>
                  <a:gd name="T161" fmla="*/ 130 w 130"/>
                  <a:gd name="T162" fmla="*/ 139 h 13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0" h="139">
                    <a:moveTo>
                      <a:pt x="122" y="104"/>
                    </a:moveTo>
                    <a:lnTo>
                      <a:pt x="117" y="101"/>
                    </a:lnTo>
                    <a:lnTo>
                      <a:pt x="119" y="109"/>
                    </a:lnTo>
                    <a:lnTo>
                      <a:pt x="112" y="111"/>
                    </a:lnTo>
                    <a:lnTo>
                      <a:pt x="110" y="118"/>
                    </a:lnTo>
                    <a:lnTo>
                      <a:pt x="107" y="110"/>
                    </a:lnTo>
                    <a:lnTo>
                      <a:pt x="104" y="119"/>
                    </a:lnTo>
                    <a:lnTo>
                      <a:pt x="88" y="118"/>
                    </a:lnTo>
                    <a:lnTo>
                      <a:pt x="82" y="116"/>
                    </a:lnTo>
                    <a:lnTo>
                      <a:pt x="78" y="112"/>
                    </a:lnTo>
                    <a:lnTo>
                      <a:pt x="81" y="119"/>
                    </a:lnTo>
                    <a:lnTo>
                      <a:pt x="84" y="125"/>
                    </a:lnTo>
                    <a:lnTo>
                      <a:pt x="78" y="132"/>
                    </a:lnTo>
                    <a:lnTo>
                      <a:pt x="76" y="139"/>
                    </a:lnTo>
                    <a:lnTo>
                      <a:pt x="62" y="128"/>
                    </a:lnTo>
                    <a:lnTo>
                      <a:pt x="60" y="117"/>
                    </a:lnTo>
                    <a:lnTo>
                      <a:pt x="43" y="119"/>
                    </a:lnTo>
                    <a:lnTo>
                      <a:pt x="22" y="124"/>
                    </a:lnTo>
                    <a:lnTo>
                      <a:pt x="17" y="131"/>
                    </a:lnTo>
                    <a:lnTo>
                      <a:pt x="0" y="128"/>
                    </a:lnTo>
                    <a:lnTo>
                      <a:pt x="3" y="122"/>
                    </a:lnTo>
                    <a:lnTo>
                      <a:pt x="13" y="112"/>
                    </a:lnTo>
                    <a:lnTo>
                      <a:pt x="21" y="102"/>
                    </a:lnTo>
                    <a:lnTo>
                      <a:pt x="36" y="101"/>
                    </a:lnTo>
                    <a:lnTo>
                      <a:pt x="51" y="101"/>
                    </a:lnTo>
                    <a:lnTo>
                      <a:pt x="54" y="102"/>
                    </a:lnTo>
                    <a:lnTo>
                      <a:pt x="62" y="98"/>
                    </a:lnTo>
                    <a:lnTo>
                      <a:pt x="61" y="89"/>
                    </a:lnTo>
                    <a:lnTo>
                      <a:pt x="59" y="76"/>
                    </a:lnTo>
                    <a:lnTo>
                      <a:pt x="65" y="71"/>
                    </a:lnTo>
                    <a:lnTo>
                      <a:pt x="64" y="76"/>
                    </a:lnTo>
                    <a:lnTo>
                      <a:pt x="69" y="82"/>
                    </a:lnTo>
                    <a:lnTo>
                      <a:pt x="77" y="74"/>
                    </a:lnTo>
                    <a:lnTo>
                      <a:pt x="84" y="67"/>
                    </a:lnTo>
                    <a:lnTo>
                      <a:pt x="85" y="54"/>
                    </a:lnTo>
                    <a:lnTo>
                      <a:pt x="88" y="41"/>
                    </a:lnTo>
                    <a:lnTo>
                      <a:pt x="79" y="27"/>
                    </a:lnTo>
                    <a:lnTo>
                      <a:pt x="74" y="12"/>
                    </a:lnTo>
                    <a:lnTo>
                      <a:pt x="75" y="4"/>
                    </a:lnTo>
                    <a:lnTo>
                      <a:pt x="82" y="9"/>
                    </a:lnTo>
                    <a:lnTo>
                      <a:pt x="86" y="7"/>
                    </a:lnTo>
                    <a:lnTo>
                      <a:pt x="84" y="4"/>
                    </a:lnTo>
                    <a:lnTo>
                      <a:pt x="78" y="4"/>
                    </a:lnTo>
                    <a:lnTo>
                      <a:pt x="80" y="0"/>
                    </a:lnTo>
                    <a:lnTo>
                      <a:pt x="86" y="3"/>
                    </a:lnTo>
                    <a:lnTo>
                      <a:pt x="99" y="18"/>
                    </a:lnTo>
                    <a:lnTo>
                      <a:pt x="114" y="33"/>
                    </a:lnTo>
                    <a:lnTo>
                      <a:pt x="115" y="53"/>
                    </a:lnTo>
                    <a:lnTo>
                      <a:pt x="111" y="59"/>
                    </a:lnTo>
                    <a:lnTo>
                      <a:pt x="121" y="81"/>
                    </a:lnTo>
                    <a:lnTo>
                      <a:pt x="130" y="98"/>
                    </a:lnTo>
                    <a:lnTo>
                      <a:pt x="124" y="114"/>
                    </a:lnTo>
                    <a:lnTo>
                      <a:pt x="122" y="10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211"/>
              <p:cNvSpPr>
                <a:spLocks noChangeAspect="1"/>
              </p:cNvSpPr>
              <p:nvPr/>
            </p:nvSpPr>
            <p:spPr bwMode="auto">
              <a:xfrm>
                <a:off x="5095" y="1664"/>
                <a:ext cx="98" cy="93"/>
              </a:xfrm>
              <a:custGeom>
                <a:avLst/>
                <a:gdLst>
                  <a:gd name="T0" fmla="*/ 225 w 75"/>
                  <a:gd name="T1" fmla="*/ 109 h 70"/>
                  <a:gd name="T2" fmla="*/ 172 w 75"/>
                  <a:gd name="T3" fmla="*/ 96 h 70"/>
                  <a:gd name="T4" fmla="*/ 85 w 75"/>
                  <a:gd name="T5" fmla="*/ 48 h 70"/>
                  <a:gd name="T6" fmla="*/ 0 w 75"/>
                  <a:gd name="T7" fmla="*/ 0 h 70"/>
                  <a:gd name="T8" fmla="*/ 16 w 75"/>
                  <a:gd name="T9" fmla="*/ 37 h 70"/>
                  <a:gd name="T10" fmla="*/ 38 w 75"/>
                  <a:gd name="T11" fmla="*/ 101 h 70"/>
                  <a:gd name="T12" fmla="*/ 71 w 75"/>
                  <a:gd name="T13" fmla="*/ 151 h 70"/>
                  <a:gd name="T14" fmla="*/ 29 w 75"/>
                  <a:gd name="T15" fmla="*/ 151 h 70"/>
                  <a:gd name="T16" fmla="*/ 21 w 75"/>
                  <a:gd name="T17" fmla="*/ 165 h 70"/>
                  <a:gd name="T18" fmla="*/ 22 w 75"/>
                  <a:gd name="T19" fmla="*/ 193 h 70"/>
                  <a:gd name="T20" fmla="*/ 29 w 75"/>
                  <a:gd name="T21" fmla="*/ 236 h 70"/>
                  <a:gd name="T22" fmla="*/ 73 w 75"/>
                  <a:gd name="T23" fmla="*/ 291 h 70"/>
                  <a:gd name="T24" fmla="*/ 85 w 75"/>
                  <a:gd name="T25" fmla="*/ 274 h 70"/>
                  <a:gd name="T26" fmla="*/ 115 w 75"/>
                  <a:gd name="T27" fmla="*/ 264 h 70"/>
                  <a:gd name="T28" fmla="*/ 50 w 75"/>
                  <a:gd name="T29" fmla="*/ 226 h 70"/>
                  <a:gd name="T30" fmla="*/ 74 w 75"/>
                  <a:gd name="T31" fmla="*/ 215 h 70"/>
                  <a:gd name="T32" fmla="*/ 102 w 75"/>
                  <a:gd name="T33" fmla="*/ 206 h 70"/>
                  <a:gd name="T34" fmla="*/ 210 w 75"/>
                  <a:gd name="T35" fmla="*/ 243 h 70"/>
                  <a:gd name="T36" fmla="*/ 217 w 75"/>
                  <a:gd name="T37" fmla="*/ 227 h 70"/>
                  <a:gd name="T38" fmla="*/ 239 w 75"/>
                  <a:gd name="T39" fmla="*/ 181 h 70"/>
                  <a:gd name="T40" fmla="*/ 285 w 75"/>
                  <a:gd name="T41" fmla="*/ 151 h 70"/>
                  <a:gd name="T42" fmla="*/ 256 w 75"/>
                  <a:gd name="T43" fmla="*/ 134 h 70"/>
                  <a:gd name="T44" fmla="*/ 238 w 75"/>
                  <a:gd name="T45" fmla="*/ 85 h 70"/>
                  <a:gd name="T46" fmla="*/ 225 w 75"/>
                  <a:gd name="T47" fmla="*/ 109 h 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5"/>
                  <a:gd name="T73" fmla="*/ 0 h 70"/>
                  <a:gd name="T74" fmla="*/ 75 w 75"/>
                  <a:gd name="T75" fmla="*/ 70 h 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5" h="70">
                    <a:moveTo>
                      <a:pt x="59" y="26"/>
                    </a:moveTo>
                    <a:lnTo>
                      <a:pt x="45" y="23"/>
                    </a:lnTo>
                    <a:lnTo>
                      <a:pt x="22" y="11"/>
                    </a:lnTo>
                    <a:lnTo>
                      <a:pt x="0" y="0"/>
                    </a:lnTo>
                    <a:lnTo>
                      <a:pt x="4" y="9"/>
                    </a:lnTo>
                    <a:lnTo>
                      <a:pt x="10" y="24"/>
                    </a:lnTo>
                    <a:lnTo>
                      <a:pt x="18" y="37"/>
                    </a:lnTo>
                    <a:lnTo>
                      <a:pt x="8" y="37"/>
                    </a:lnTo>
                    <a:lnTo>
                      <a:pt x="5" y="40"/>
                    </a:lnTo>
                    <a:lnTo>
                      <a:pt x="6" y="47"/>
                    </a:lnTo>
                    <a:lnTo>
                      <a:pt x="8" y="57"/>
                    </a:lnTo>
                    <a:lnTo>
                      <a:pt x="19" y="70"/>
                    </a:lnTo>
                    <a:lnTo>
                      <a:pt x="22" y="66"/>
                    </a:lnTo>
                    <a:lnTo>
                      <a:pt x="30" y="64"/>
                    </a:lnTo>
                    <a:lnTo>
                      <a:pt x="13" y="54"/>
                    </a:lnTo>
                    <a:lnTo>
                      <a:pt x="20" y="52"/>
                    </a:lnTo>
                    <a:lnTo>
                      <a:pt x="27" y="50"/>
                    </a:lnTo>
                    <a:lnTo>
                      <a:pt x="55" y="59"/>
                    </a:lnTo>
                    <a:lnTo>
                      <a:pt x="57" y="55"/>
                    </a:lnTo>
                    <a:lnTo>
                      <a:pt x="63" y="44"/>
                    </a:lnTo>
                    <a:lnTo>
                      <a:pt x="75" y="37"/>
                    </a:lnTo>
                    <a:lnTo>
                      <a:pt x="67" y="32"/>
                    </a:lnTo>
                    <a:lnTo>
                      <a:pt x="62" y="20"/>
                    </a:lnTo>
                    <a:lnTo>
                      <a:pt x="59" y="2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212"/>
              <p:cNvSpPr>
                <a:spLocks noChangeAspect="1"/>
              </p:cNvSpPr>
              <p:nvPr/>
            </p:nvSpPr>
            <p:spPr bwMode="auto">
              <a:xfrm>
                <a:off x="5019" y="1928"/>
                <a:ext cx="50" cy="63"/>
              </a:xfrm>
              <a:custGeom>
                <a:avLst/>
                <a:gdLst>
                  <a:gd name="T0" fmla="*/ 150 w 38"/>
                  <a:gd name="T1" fmla="*/ 66 h 48"/>
                  <a:gd name="T2" fmla="*/ 146 w 38"/>
                  <a:gd name="T3" fmla="*/ 116 h 48"/>
                  <a:gd name="T4" fmla="*/ 142 w 38"/>
                  <a:gd name="T5" fmla="*/ 165 h 48"/>
                  <a:gd name="T6" fmla="*/ 122 w 38"/>
                  <a:gd name="T7" fmla="*/ 188 h 48"/>
                  <a:gd name="T8" fmla="*/ 103 w 38"/>
                  <a:gd name="T9" fmla="*/ 152 h 48"/>
                  <a:gd name="T10" fmla="*/ 108 w 38"/>
                  <a:gd name="T11" fmla="*/ 179 h 48"/>
                  <a:gd name="T12" fmla="*/ 87 w 38"/>
                  <a:gd name="T13" fmla="*/ 165 h 48"/>
                  <a:gd name="T14" fmla="*/ 72 w 38"/>
                  <a:gd name="T15" fmla="*/ 116 h 48"/>
                  <a:gd name="T16" fmla="*/ 75 w 38"/>
                  <a:gd name="T17" fmla="*/ 88 h 48"/>
                  <a:gd name="T18" fmla="*/ 32 w 38"/>
                  <a:gd name="T19" fmla="*/ 55 h 48"/>
                  <a:gd name="T20" fmla="*/ 55 w 38"/>
                  <a:gd name="T21" fmla="*/ 88 h 48"/>
                  <a:gd name="T22" fmla="*/ 32 w 38"/>
                  <a:gd name="T23" fmla="*/ 88 h 48"/>
                  <a:gd name="T24" fmla="*/ 21 w 38"/>
                  <a:gd name="T25" fmla="*/ 64 h 48"/>
                  <a:gd name="T26" fmla="*/ 28 w 38"/>
                  <a:gd name="T27" fmla="*/ 64 h 48"/>
                  <a:gd name="T28" fmla="*/ 0 w 38"/>
                  <a:gd name="T29" fmla="*/ 38 h 48"/>
                  <a:gd name="T30" fmla="*/ 64 w 38"/>
                  <a:gd name="T31" fmla="*/ 0 h 48"/>
                  <a:gd name="T32" fmla="*/ 99 w 38"/>
                  <a:gd name="T33" fmla="*/ 24 h 48"/>
                  <a:gd name="T34" fmla="*/ 116 w 38"/>
                  <a:gd name="T35" fmla="*/ 37 h 48"/>
                  <a:gd name="T36" fmla="*/ 122 w 38"/>
                  <a:gd name="T37" fmla="*/ 49 h 48"/>
                  <a:gd name="T38" fmla="*/ 150 w 38"/>
                  <a:gd name="T39" fmla="*/ 66 h 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8"/>
                  <a:gd name="T61" fmla="*/ 0 h 48"/>
                  <a:gd name="T62" fmla="*/ 38 w 38"/>
                  <a:gd name="T63" fmla="*/ 48 h 4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8" h="48">
                    <a:moveTo>
                      <a:pt x="38" y="17"/>
                    </a:moveTo>
                    <a:lnTo>
                      <a:pt x="37" y="30"/>
                    </a:lnTo>
                    <a:lnTo>
                      <a:pt x="36" y="43"/>
                    </a:lnTo>
                    <a:lnTo>
                      <a:pt x="31" y="48"/>
                    </a:lnTo>
                    <a:lnTo>
                      <a:pt x="26" y="39"/>
                    </a:lnTo>
                    <a:lnTo>
                      <a:pt x="27" y="46"/>
                    </a:lnTo>
                    <a:lnTo>
                      <a:pt x="22" y="43"/>
                    </a:lnTo>
                    <a:lnTo>
                      <a:pt x="18" y="30"/>
                    </a:lnTo>
                    <a:lnTo>
                      <a:pt x="19" y="23"/>
                    </a:lnTo>
                    <a:lnTo>
                      <a:pt x="8" y="14"/>
                    </a:lnTo>
                    <a:lnTo>
                      <a:pt x="14" y="23"/>
                    </a:lnTo>
                    <a:lnTo>
                      <a:pt x="8" y="23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16" y="0"/>
                    </a:lnTo>
                    <a:lnTo>
                      <a:pt x="25" y="6"/>
                    </a:lnTo>
                    <a:lnTo>
                      <a:pt x="30" y="9"/>
                    </a:lnTo>
                    <a:lnTo>
                      <a:pt x="31" y="12"/>
                    </a:lnTo>
                    <a:lnTo>
                      <a:pt x="38" y="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213"/>
              <p:cNvSpPr>
                <a:spLocks noChangeAspect="1"/>
              </p:cNvSpPr>
              <p:nvPr/>
            </p:nvSpPr>
            <p:spPr bwMode="auto">
              <a:xfrm>
                <a:off x="5065" y="1920"/>
                <a:ext cx="49" cy="37"/>
              </a:xfrm>
              <a:custGeom>
                <a:avLst/>
                <a:gdLst>
                  <a:gd name="T0" fmla="*/ 132 w 36"/>
                  <a:gd name="T1" fmla="*/ 66 h 28"/>
                  <a:gd name="T2" fmla="*/ 78 w 36"/>
                  <a:gd name="T3" fmla="*/ 66 h 28"/>
                  <a:gd name="T4" fmla="*/ 68 w 36"/>
                  <a:gd name="T5" fmla="*/ 114 h 28"/>
                  <a:gd name="T6" fmla="*/ 35 w 36"/>
                  <a:gd name="T7" fmla="*/ 78 h 28"/>
                  <a:gd name="T8" fmla="*/ 10 w 36"/>
                  <a:gd name="T9" fmla="*/ 59 h 28"/>
                  <a:gd name="T10" fmla="*/ 0 w 36"/>
                  <a:gd name="T11" fmla="*/ 65 h 28"/>
                  <a:gd name="T12" fmla="*/ 41 w 36"/>
                  <a:gd name="T13" fmla="*/ 21 h 28"/>
                  <a:gd name="T14" fmla="*/ 78 w 36"/>
                  <a:gd name="T15" fmla="*/ 16 h 28"/>
                  <a:gd name="T16" fmla="*/ 117 w 36"/>
                  <a:gd name="T17" fmla="*/ 0 h 28"/>
                  <a:gd name="T18" fmla="*/ 144 w 36"/>
                  <a:gd name="T19" fmla="*/ 16 h 28"/>
                  <a:gd name="T20" fmla="*/ 169 w 36"/>
                  <a:gd name="T21" fmla="*/ 34 h 28"/>
                  <a:gd name="T22" fmla="*/ 132 w 36"/>
                  <a:gd name="T23" fmla="*/ 66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28"/>
                  <a:gd name="T38" fmla="*/ 36 w 36"/>
                  <a:gd name="T39" fmla="*/ 28 h 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28">
                    <a:moveTo>
                      <a:pt x="28" y="17"/>
                    </a:moveTo>
                    <a:lnTo>
                      <a:pt x="17" y="17"/>
                    </a:lnTo>
                    <a:lnTo>
                      <a:pt x="15" y="28"/>
                    </a:lnTo>
                    <a:lnTo>
                      <a:pt x="7" y="20"/>
                    </a:lnTo>
                    <a:lnTo>
                      <a:pt x="2" y="15"/>
                    </a:lnTo>
                    <a:lnTo>
                      <a:pt x="0" y="16"/>
                    </a:lnTo>
                    <a:lnTo>
                      <a:pt x="9" y="5"/>
                    </a:lnTo>
                    <a:lnTo>
                      <a:pt x="17" y="4"/>
                    </a:lnTo>
                    <a:lnTo>
                      <a:pt x="25" y="0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28" y="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214"/>
              <p:cNvSpPr>
                <a:spLocks noChangeAspect="1"/>
              </p:cNvSpPr>
              <p:nvPr/>
            </p:nvSpPr>
            <p:spPr bwMode="auto">
              <a:xfrm>
                <a:off x="4850" y="1721"/>
                <a:ext cx="91" cy="118"/>
              </a:xfrm>
              <a:custGeom>
                <a:avLst/>
                <a:gdLst>
                  <a:gd name="T0" fmla="*/ 71 w 70"/>
                  <a:gd name="T1" fmla="*/ 248 h 89"/>
                  <a:gd name="T2" fmla="*/ 35 w 70"/>
                  <a:gd name="T3" fmla="*/ 237 h 89"/>
                  <a:gd name="T4" fmla="*/ 0 w 70"/>
                  <a:gd name="T5" fmla="*/ 200 h 89"/>
                  <a:gd name="T6" fmla="*/ 35 w 70"/>
                  <a:gd name="T7" fmla="*/ 167 h 89"/>
                  <a:gd name="T8" fmla="*/ 64 w 70"/>
                  <a:gd name="T9" fmla="*/ 106 h 89"/>
                  <a:gd name="T10" fmla="*/ 86 w 70"/>
                  <a:gd name="T11" fmla="*/ 88 h 89"/>
                  <a:gd name="T12" fmla="*/ 148 w 70"/>
                  <a:gd name="T13" fmla="*/ 114 h 89"/>
                  <a:gd name="T14" fmla="*/ 131 w 70"/>
                  <a:gd name="T15" fmla="*/ 74 h 89"/>
                  <a:gd name="T16" fmla="*/ 148 w 70"/>
                  <a:gd name="T17" fmla="*/ 70 h 89"/>
                  <a:gd name="T18" fmla="*/ 182 w 70"/>
                  <a:gd name="T19" fmla="*/ 37 h 89"/>
                  <a:gd name="T20" fmla="*/ 186 w 70"/>
                  <a:gd name="T21" fmla="*/ 0 h 89"/>
                  <a:gd name="T22" fmla="*/ 247 w 70"/>
                  <a:gd name="T23" fmla="*/ 37 h 89"/>
                  <a:gd name="T24" fmla="*/ 250 w 70"/>
                  <a:gd name="T25" fmla="*/ 49 h 89"/>
                  <a:gd name="T26" fmla="*/ 221 w 70"/>
                  <a:gd name="T27" fmla="*/ 86 h 89"/>
                  <a:gd name="T28" fmla="*/ 247 w 70"/>
                  <a:gd name="T29" fmla="*/ 151 h 89"/>
                  <a:gd name="T30" fmla="*/ 220 w 70"/>
                  <a:gd name="T31" fmla="*/ 199 h 89"/>
                  <a:gd name="T32" fmla="*/ 190 w 70"/>
                  <a:gd name="T33" fmla="*/ 241 h 89"/>
                  <a:gd name="T34" fmla="*/ 199 w 70"/>
                  <a:gd name="T35" fmla="*/ 273 h 89"/>
                  <a:gd name="T36" fmla="*/ 259 w 70"/>
                  <a:gd name="T37" fmla="*/ 306 h 89"/>
                  <a:gd name="T38" fmla="*/ 235 w 70"/>
                  <a:gd name="T39" fmla="*/ 329 h 89"/>
                  <a:gd name="T40" fmla="*/ 198 w 70"/>
                  <a:gd name="T41" fmla="*/ 350 h 89"/>
                  <a:gd name="T42" fmla="*/ 198 w 70"/>
                  <a:gd name="T43" fmla="*/ 363 h 89"/>
                  <a:gd name="T44" fmla="*/ 146 w 70"/>
                  <a:gd name="T45" fmla="*/ 355 h 89"/>
                  <a:gd name="T46" fmla="*/ 131 w 70"/>
                  <a:gd name="T47" fmla="*/ 363 h 89"/>
                  <a:gd name="T48" fmla="*/ 103 w 70"/>
                  <a:gd name="T49" fmla="*/ 350 h 89"/>
                  <a:gd name="T50" fmla="*/ 86 w 70"/>
                  <a:gd name="T51" fmla="*/ 338 h 89"/>
                  <a:gd name="T52" fmla="*/ 96 w 70"/>
                  <a:gd name="T53" fmla="*/ 306 h 89"/>
                  <a:gd name="T54" fmla="*/ 103 w 70"/>
                  <a:gd name="T55" fmla="*/ 302 h 89"/>
                  <a:gd name="T56" fmla="*/ 83 w 70"/>
                  <a:gd name="T57" fmla="*/ 281 h 89"/>
                  <a:gd name="T58" fmla="*/ 71 w 70"/>
                  <a:gd name="T59" fmla="*/ 248 h 8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0"/>
                  <a:gd name="T91" fmla="*/ 0 h 89"/>
                  <a:gd name="T92" fmla="*/ 70 w 70"/>
                  <a:gd name="T93" fmla="*/ 89 h 8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0" h="89">
                    <a:moveTo>
                      <a:pt x="19" y="60"/>
                    </a:moveTo>
                    <a:lnTo>
                      <a:pt x="9" y="58"/>
                    </a:lnTo>
                    <a:lnTo>
                      <a:pt x="0" y="49"/>
                    </a:lnTo>
                    <a:lnTo>
                      <a:pt x="9" y="41"/>
                    </a:lnTo>
                    <a:lnTo>
                      <a:pt x="17" y="26"/>
                    </a:lnTo>
                    <a:lnTo>
                      <a:pt x="23" y="22"/>
                    </a:lnTo>
                    <a:lnTo>
                      <a:pt x="40" y="28"/>
                    </a:lnTo>
                    <a:lnTo>
                      <a:pt x="35" y="18"/>
                    </a:lnTo>
                    <a:lnTo>
                      <a:pt x="40" y="17"/>
                    </a:lnTo>
                    <a:lnTo>
                      <a:pt x="49" y="9"/>
                    </a:lnTo>
                    <a:lnTo>
                      <a:pt x="50" y="0"/>
                    </a:lnTo>
                    <a:lnTo>
                      <a:pt x="66" y="9"/>
                    </a:lnTo>
                    <a:lnTo>
                      <a:pt x="68" y="12"/>
                    </a:lnTo>
                    <a:lnTo>
                      <a:pt x="60" y="21"/>
                    </a:lnTo>
                    <a:lnTo>
                      <a:pt x="66" y="37"/>
                    </a:lnTo>
                    <a:lnTo>
                      <a:pt x="59" y="48"/>
                    </a:lnTo>
                    <a:lnTo>
                      <a:pt x="51" y="59"/>
                    </a:lnTo>
                    <a:lnTo>
                      <a:pt x="54" y="66"/>
                    </a:lnTo>
                    <a:lnTo>
                      <a:pt x="70" y="75"/>
                    </a:lnTo>
                    <a:lnTo>
                      <a:pt x="63" y="80"/>
                    </a:lnTo>
                    <a:lnTo>
                      <a:pt x="53" y="85"/>
                    </a:lnTo>
                    <a:lnTo>
                      <a:pt x="53" y="89"/>
                    </a:lnTo>
                    <a:lnTo>
                      <a:pt x="39" y="87"/>
                    </a:lnTo>
                    <a:lnTo>
                      <a:pt x="35" y="89"/>
                    </a:lnTo>
                    <a:lnTo>
                      <a:pt x="28" y="85"/>
                    </a:lnTo>
                    <a:lnTo>
                      <a:pt x="23" y="82"/>
                    </a:lnTo>
                    <a:lnTo>
                      <a:pt x="26" y="75"/>
                    </a:lnTo>
                    <a:lnTo>
                      <a:pt x="28" y="74"/>
                    </a:lnTo>
                    <a:lnTo>
                      <a:pt x="22" y="69"/>
                    </a:lnTo>
                    <a:lnTo>
                      <a:pt x="19" y="6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215"/>
              <p:cNvSpPr>
                <a:spLocks noChangeAspect="1"/>
              </p:cNvSpPr>
              <p:nvPr/>
            </p:nvSpPr>
            <p:spPr bwMode="auto">
              <a:xfrm>
                <a:off x="4919" y="1820"/>
                <a:ext cx="75" cy="97"/>
              </a:xfrm>
              <a:custGeom>
                <a:avLst/>
                <a:gdLst>
                  <a:gd name="T0" fmla="*/ 120 w 58"/>
                  <a:gd name="T1" fmla="*/ 294 h 73"/>
                  <a:gd name="T2" fmla="*/ 115 w 58"/>
                  <a:gd name="T3" fmla="*/ 280 h 73"/>
                  <a:gd name="T4" fmla="*/ 102 w 58"/>
                  <a:gd name="T5" fmla="*/ 291 h 73"/>
                  <a:gd name="T6" fmla="*/ 84 w 58"/>
                  <a:gd name="T7" fmla="*/ 302 h 73"/>
                  <a:gd name="T8" fmla="*/ 75 w 58"/>
                  <a:gd name="T9" fmla="*/ 291 h 73"/>
                  <a:gd name="T10" fmla="*/ 79 w 58"/>
                  <a:gd name="T11" fmla="*/ 280 h 73"/>
                  <a:gd name="T12" fmla="*/ 75 w 58"/>
                  <a:gd name="T13" fmla="*/ 274 h 73"/>
                  <a:gd name="T14" fmla="*/ 65 w 58"/>
                  <a:gd name="T15" fmla="*/ 263 h 73"/>
                  <a:gd name="T16" fmla="*/ 53 w 58"/>
                  <a:gd name="T17" fmla="*/ 219 h 73"/>
                  <a:gd name="T18" fmla="*/ 53 w 58"/>
                  <a:gd name="T19" fmla="*/ 199 h 73"/>
                  <a:gd name="T20" fmla="*/ 53 w 58"/>
                  <a:gd name="T21" fmla="*/ 191 h 73"/>
                  <a:gd name="T22" fmla="*/ 13 w 58"/>
                  <a:gd name="T23" fmla="*/ 145 h 73"/>
                  <a:gd name="T24" fmla="*/ 8 w 58"/>
                  <a:gd name="T25" fmla="*/ 134 h 73"/>
                  <a:gd name="T26" fmla="*/ 13 w 58"/>
                  <a:gd name="T27" fmla="*/ 124 h 73"/>
                  <a:gd name="T28" fmla="*/ 36 w 58"/>
                  <a:gd name="T29" fmla="*/ 134 h 73"/>
                  <a:gd name="T30" fmla="*/ 35 w 58"/>
                  <a:gd name="T31" fmla="*/ 124 h 73"/>
                  <a:gd name="T32" fmla="*/ 0 w 58"/>
                  <a:gd name="T33" fmla="*/ 72 h 73"/>
                  <a:gd name="T34" fmla="*/ 0 w 58"/>
                  <a:gd name="T35" fmla="*/ 58 h 73"/>
                  <a:gd name="T36" fmla="*/ 0 w 58"/>
                  <a:gd name="T37" fmla="*/ 41 h 73"/>
                  <a:gd name="T38" fmla="*/ 36 w 58"/>
                  <a:gd name="T39" fmla="*/ 21 h 73"/>
                  <a:gd name="T40" fmla="*/ 61 w 58"/>
                  <a:gd name="T41" fmla="*/ 0 h 73"/>
                  <a:gd name="T42" fmla="*/ 120 w 58"/>
                  <a:gd name="T43" fmla="*/ 72 h 73"/>
                  <a:gd name="T44" fmla="*/ 176 w 58"/>
                  <a:gd name="T45" fmla="*/ 141 h 73"/>
                  <a:gd name="T46" fmla="*/ 209 w 58"/>
                  <a:gd name="T47" fmla="*/ 241 h 73"/>
                  <a:gd name="T48" fmla="*/ 184 w 58"/>
                  <a:gd name="T49" fmla="*/ 256 h 73"/>
                  <a:gd name="T50" fmla="*/ 162 w 58"/>
                  <a:gd name="T51" fmla="*/ 267 h 73"/>
                  <a:gd name="T52" fmla="*/ 146 w 58"/>
                  <a:gd name="T53" fmla="*/ 264 h 73"/>
                  <a:gd name="T54" fmla="*/ 141 w 58"/>
                  <a:gd name="T55" fmla="*/ 274 h 73"/>
                  <a:gd name="T56" fmla="*/ 133 w 58"/>
                  <a:gd name="T57" fmla="*/ 278 h 73"/>
                  <a:gd name="T58" fmla="*/ 125 w 58"/>
                  <a:gd name="T59" fmla="*/ 280 h 73"/>
                  <a:gd name="T60" fmla="*/ 120 w 58"/>
                  <a:gd name="T61" fmla="*/ 294 h 7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8"/>
                  <a:gd name="T94" fmla="*/ 0 h 73"/>
                  <a:gd name="T95" fmla="*/ 58 w 58"/>
                  <a:gd name="T96" fmla="*/ 73 h 7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8" h="73">
                    <a:moveTo>
                      <a:pt x="33" y="71"/>
                    </a:moveTo>
                    <a:lnTo>
                      <a:pt x="32" y="68"/>
                    </a:lnTo>
                    <a:lnTo>
                      <a:pt x="28" y="70"/>
                    </a:lnTo>
                    <a:lnTo>
                      <a:pt x="23" y="73"/>
                    </a:lnTo>
                    <a:lnTo>
                      <a:pt x="21" y="70"/>
                    </a:lnTo>
                    <a:lnTo>
                      <a:pt x="22" y="68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53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10" y="32"/>
                    </a:lnTo>
                    <a:lnTo>
                      <a:pt x="9" y="3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0" y="5"/>
                    </a:lnTo>
                    <a:lnTo>
                      <a:pt x="17" y="0"/>
                    </a:lnTo>
                    <a:lnTo>
                      <a:pt x="33" y="17"/>
                    </a:lnTo>
                    <a:lnTo>
                      <a:pt x="49" y="34"/>
                    </a:lnTo>
                    <a:lnTo>
                      <a:pt x="58" y="58"/>
                    </a:lnTo>
                    <a:lnTo>
                      <a:pt x="51" y="62"/>
                    </a:lnTo>
                    <a:lnTo>
                      <a:pt x="45" y="65"/>
                    </a:lnTo>
                    <a:lnTo>
                      <a:pt x="40" y="64"/>
                    </a:lnTo>
                    <a:lnTo>
                      <a:pt x="39" y="66"/>
                    </a:lnTo>
                    <a:lnTo>
                      <a:pt x="37" y="67"/>
                    </a:lnTo>
                    <a:lnTo>
                      <a:pt x="35" y="68"/>
                    </a:lnTo>
                    <a:lnTo>
                      <a:pt x="33" y="7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216"/>
              <p:cNvSpPr>
                <a:spLocks noChangeAspect="1"/>
              </p:cNvSpPr>
              <p:nvPr/>
            </p:nvSpPr>
            <p:spPr bwMode="auto">
              <a:xfrm>
                <a:off x="4904" y="2129"/>
                <a:ext cx="30" cy="73"/>
              </a:xfrm>
              <a:custGeom>
                <a:avLst/>
                <a:gdLst>
                  <a:gd name="T0" fmla="*/ 57 w 23"/>
                  <a:gd name="T1" fmla="*/ 211 h 56"/>
                  <a:gd name="T2" fmla="*/ 12 w 23"/>
                  <a:gd name="T3" fmla="*/ 160 h 56"/>
                  <a:gd name="T4" fmla="*/ 0 w 23"/>
                  <a:gd name="T5" fmla="*/ 86 h 56"/>
                  <a:gd name="T6" fmla="*/ 27 w 23"/>
                  <a:gd name="T7" fmla="*/ 39 h 56"/>
                  <a:gd name="T8" fmla="*/ 50 w 23"/>
                  <a:gd name="T9" fmla="*/ 0 h 56"/>
                  <a:gd name="T10" fmla="*/ 87 w 23"/>
                  <a:gd name="T11" fmla="*/ 12 h 56"/>
                  <a:gd name="T12" fmla="*/ 74 w 23"/>
                  <a:gd name="T13" fmla="*/ 60 h 56"/>
                  <a:gd name="T14" fmla="*/ 73 w 23"/>
                  <a:gd name="T15" fmla="*/ 112 h 56"/>
                  <a:gd name="T16" fmla="*/ 65 w 23"/>
                  <a:gd name="T17" fmla="*/ 162 h 56"/>
                  <a:gd name="T18" fmla="*/ 57 w 23"/>
                  <a:gd name="T19" fmla="*/ 211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56"/>
                  <a:gd name="T32" fmla="*/ 23 w 23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56">
                    <a:moveTo>
                      <a:pt x="15" y="56"/>
                    </a:moveTo>
                    <a:lnTo>
                      <a:pt x="3" y="42"/>
                    </a:lnTo>
                    <a:lnTo>
                      <a:pt x="0" y="23"/>
                    </a:lnTo>
                    <a:lnTo>
                      <a:pt x="7" y="11"/>
                    </a:lnTo>
                    <a:lnTo>
                      <a:pt x="13" y="0"/>
                    </a:lnTo>
                    <a:lnTo>
                      <a:pt x="23" y="3"/>
                    </a:lnTo>
                    <a:lnTo>
                      <a:pt x="20" y="16"/>
                    </a:lnTo>
                    <a:lnTo>
                      <a:pt x="19" y="30"/>
                    </a:lnTo>
                    <a:lnTo>
                      <a:pt x="17" y="43"/>
                    </a:lnTo>
                    <a:lnTo>
                      <a:pt x="15" y="5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217"/>
              <p:cNvSpPr>
                <a:spLocks noChangeAspect="1"/>
              </p:cNvSpPr>
              <p:nvPr/>
            </p:nvSpPr>
            <p:spPr bwMode="auto">
              <a:xfrm>
                <a:off x="4090" y="1518"/>
                <a:ext cx="592" cy="235"/>
              </a:xfrm>
              <a:custGeom>
                <a:avLst/>
                <a:gdLst>
                  <a:gd name="T0" fmla="*/ 1007 w 454"/>
                  <a:gd name="T1" fmla="*/ 685 h 178"/>
                  <a:gd name="T2" fmla="*/ 922 w 454"/>
                  <a:gd name="T3" fmla="*/ 652 h 178"/>
                  <a:gd name="T4" fmla="*/ 778 w 454"/>
                  <a:gd name="T5" fmla="*/ 642 h 178"/>
                  <a:gd name="T6" fmla="*/ 629 w 454"/>
                  <a:gd name="T7" fmla="*/ 635 h 178"/>
                  <a:gd name="T8" fmla="*/ 532 w 454"/>
                  <a:gd name="T9" fmla="*/ 524 h 178"/>
                  <a:gd name="T10" fmla="*/ 385 w 454"/>
                  <a:gd name="T11" fmla="*/ 481 h 178"/>
                  <a:gd name="T12" fmla="*/ 257 w 454"/>
                  <a:gd name="T13" fmla="*/ 458 h 178"/>
                  <a:gd name="T14" fmla="*/ 222 w 454"/>
                  <a:gd name="T15" fmla="*/ 347 h 178"/>
                  <a:gd name="T16" fmla="*/ 107 w 454"/>
                  <a:gd name="T17" fmla="*/ 276 h 178"/>
                  <a:gd name="T18" fmla="*/ 9 w 454"/>
                  <a:gd name="T19" fmla="*/ 202 h 178"/>
                  <a:gd name="T20" fmla="*/ 27 w 454"/>
                  <a:gd name="T21" fmla="*/ 173 h 178"/>
                  <a:gd name="T22" fmla="*/ 124 w 454"/>
                  <a:gd name="T23" fmla="*/ 121 h 178"/>
                  <a:gd name="T24" fmla="*/ 284 w 454"/>
                  <a:gd name="T25" fmla="*/ 96 h 178"/>
                  <a:gd name="T26" fmla="*/ 373 w 454"/>
                  <a:gd name="T27" fmla="*/ 136 h 178"/>
                  <a:gd name="T28" fmla="*/ 492 w 454"/>
                  <a:gd name="T29" fmla="*/ 115 h 178"/>
                  <a:gd name="T30" fmla="*/ 458 w 454"/>
                  <a:gd name="T31" fmla="*/ 0 h 178"/>
                  <a:gd name="T32" fmla="*/ 629 w 454"/>
                  <a:gd name="T33" fmla="*/ 38 h 178"/>
                  <a:gd name="T34" fmla="*/ 745 w 454"/>
                  <a:gd name="T35" fmla="*/ 124 h 178"/>
                  <a:gd name="T36" fmla="*/ 906 w 454"/>
                  <a:gd name="T37" fmla="*/ 124 h 178"/>
                  <a:gd name="T38" fmla="*/ 1007 w 454"/>
                  <a:gd name="T39" fmla="*/ 160 h 178"/>
                  <a:gd name="T40" fmla="*/ 1174 w 454"/>
                  <a:gd name="T41" fmla="*/ 180 h 178"/>
                  <a:gd name="T42" fmla="*/ 1291 w 454"/>
                  <a:gd name="T43" fmla="*/ 121 h 178"/>
                  <a:gd name="T44" fmla="*/ 1437 w 454"/>
                  <a:gd name="T45" fmla="*/ 151 h 178"/>
                  <a:gd name="T46" fmla="*/ 1453 w 454"/>
                  <a:gd name="T47" fmla="*/ 256 h 178"/>
                  <a:gd name="T48" fmla="*/ 1481 w 454"/>
                  <a:gd name="T49" fmla="*/ 286 h 178"/>
                  <a:gd name="T50" fmla="*/ 1560 w 454"/>
                  <a:gd name="T51" fmla="*/ 301 h 178"/>
                  <a:gd name="T52" fmla="*/ 1700 w 454"/>
                  <a:gd name="T53" fmla="*/ 333 h 178"/>
                  <a:gd name="T54" fmla="*/ 1623 w 454"/>
                  <a:gd name="T55" fmla="*/ 368 h 178"/>
                  <a:gd name="T56" fmla="*/ 1553 w 454"/>
                  <a:gd name="T57" fmla="*/ 446 h 178"/>
                  <a:gd name="T58" fmla="*/ 1447 w 454"/>
                  <a:gd name="T59" fmla="*/ 494 h 178"/>
                  <a:gd name="T60" fmla="*/ 1380 w 454"/>
                  <a:gd name="T61" fmla="*/ 539 h 178"/>
                  <a:gd name="T62" fmla="*/ 1369 w 454"/>
                  <a:gd name="T63" fmla="*/ 615 h 178"/>
                  <a:gd name="T64" fmla="*/ 1262 w 454"/>
                  <a:gd name="T65" fmla="*/ 663 h 178"/>
                  <a:gd name="T66" fmla="*/ 1153 w 454"/>
                  <a:gd name="T67" fmla="*/ 690 h 178"/>
                  <a:gd name="T68" fmla="*/ 1078 w 454"/>
                  <a:gd name="T69" fmla="*/ 698 h 1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54"/>
                  <a:gd name="T106" fmla="*/ 0 h 178"/>
                  <a:gd name="T107" fmla="*/ 454 w 454"/>
                  <a:gd name="T108" fmla="*/ 178 h 1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54" h="178">
                    <a:moveTo>
                      <a:pt x="286" y="174"/>
                    </a:moveTo>
                    <a:lnTo>
                      <a:pt x="267" y="171"/>
                    </a:lnTo>
                    <a:lnTo>
                      <a:pt x="250" y="168"/>
                    </a:lnTo>
                    <a:lnTo>
                      <a:pt x="245" y="162"/>
                    </a:lnTo>
                    <a:lnTo>
                      <a:pt x="226" y="161"/>
                    </a:lnTo>
                    <a:lnTo>
                      <a:pt x="206" y="160"/>
                    </a:lnTo>
                    <a:lnTo>
                      <a:pt x="186" y="159"/>
                    </a:lnTo>
                    <a:lnTo>
                      <a:pt x="167" y="158"/>
                    </a:lnTo>
                    <a:lnTo>
                      <a:pt x="154" y="145"/>
                    </a:lnTo>
                    <a:lnTo>
                      <a:pt x="141" y="131"/>
                    </a:lnTo>
                    <a:lnTo>
                      <a:pt x="122" y="125"/>
                    </a:lnTo>
                    <a:lnTo>
                      <a:pt x="102" y="120"/>
                    </a:lnTo>
                    <a:lnTo>
                      <a:pt x="85" y="116"/>
                    </a:lnTo>
                    <a:lnTo>
                      <a:pt x="68" y="114"/>
                    </a:lnTo>
                    <a:lnTo>
                      <a:pt x="64" y="100"/>
                    </a:lnTo>
                    <a:lnTo>
                      <a:pt x="59" y="86"/>
                    </a:lnTo>
                    <a:lnTo>
                      <a:pt x="38" y="71"/>
                    </a:lnTo>
                    <a:lnTo>
                      <a:pt x="28" y="69"/>
                    </a:lnTo>
                    <a:lnTo>
                      <a:pt x="7" y="58"/>
                    </a:lnTo>
                    <a:lnTo>
                      <a:pt x="2" y="51"/>
                    </a:lnTo>
                    <a:lnTo>
                      <a:pt x="0" y="48"/>
                    </a:lnTo>
                    <a:lnTo>
                      <a:pt x="7" y="43"/>
                    </a:lnTo>
                    <a:lnTo>
                      <a:pt x="19" y="37"/>
                    </a:lnTo>
                    <a:lnTo>
                      <a:pt x="33" y="30"/>
                    </a:lnTo>
                    <a:lnTo>
                      <a:pt x="46" y="21"/>
                    </a:lnTo>
                    <a:lnTo>
                      <a:pt x="75" y="24"/>
                    </a:lnTo>
                    <a:lnTo>
                      <a:pt x="79" y="31"/>
                    </a:lnTo>
                    <a:lnTo>
                      <a:pt x="99" y="34"/>
                    </a:lnTo>
                    <a:lnTo>
                      <a:pt x="120" y="37"/>
                    </a:lnTo>
                    <a:lnTo>
                      <a:pt x="130" y="29"/>
                    </a:lnTo>
                    <a:lnTo>
                      <a:pt x="118" y="18"/>
                    </a:lnTo>
                    <a:lnTo>
                      <a:pt x="121" y="0"/>
                    </a:lnTo>
                    <a:lnTo>
                      <a:pt x="144" y="5"/>
                    </a:lnTo>
                    <a:lnTo>
                      <a:pt x="167" y="10"/>
                    </a:lnTo>
                    <a:lnTo>
                      <a:pt x="178" y="20"/>
                    </a:lnTo>
                    <a:lnTo>
                      <a:pt x="198" y="31"/>
                    </a:lnTo>
                    <a:lnTo>
                      <a:pt x="221" y="26"/>
                    </a:lnTo>
                    <a:lnTo>
                      <a:pt x="241" y="31"/>
                    </a:lnTo>
                    <a:lnTo>
                      <a:pt x="260" y="34"/>
                    </a:lnTo>
                    <a:lnTo>
                      <a:pt x="267" y="40"/>
                    </a:lnTo>
                    <a:lnTo>
                      <a:pt x="295" y="48"/>
                    </a:lnTo>
                    <a:lnTo>
                      <a:pt x="311" y="45"/>
                    </a:lnTo>
                    <a:lnTo>
                      <a:pt x="327" y="43"/>
                    </a:lnTo>
                    <a:lnTo>
                      <a:pt x="342" y="30"/>
                    </a:lnTo>
                    <a:lnTo>
                      <a:pt x="368" y="36"/>
                    </a:lnTo>
                    <a:lnTo>
                      <a:pt x="381" y="37"/>
                    </a:lnTo>
                    <a:lnTo>
                      <a:pt x="383" y="50"/>
                    </a:lnTo>
                    <a:lnTo>
                      <a:pt x="385" y="64"/>
                    </a:lnTo>
                    <a:lnTo>
                      <a:pt x="381" y="65"/>
                    </a:lnTo>
                    <a:lnTo>
                      <a:pt x="393" y="71"/>
                    </a:lnTo>
                    <a:lnTo>
                      <a:pt x="408" y="71"/>
                    </a:lnTo>
                    <a:lnTo>
                      <a:pt x="413" y="75"/>
                    </a:lnTo>
                    <a:lnTo>
                      <a:pt x="420" y="67"/>
                    </a:lnTo>
                    <a:lnTo>
                      <a:pt x="451" y="83"/>
                    </a:lnTo>
                    <a:lnTo>
                      <a:pt x="454" y="92"/>
                    </a:lnTo>
                    <a:lnTo>
                      <a:pt x="430" y="92"/>
                    </a:lnTo>
                    <a:lnTo>
                      <a:pt x="414" y="100"/>
                    </a:lnTo>
                    <a:lnTo>
                      <a:pt x="412" y="111"/>
                    </a:lnTo>
                    <a:lnTo>
                      <a:pt x="397" y="115"/>
                    </a:lnTo>
                    <a:lnTo>
                      <a:pt x="384" y="123"/>
                    </a:lnTo>
                    <a:lnTo>
                      <a:pt x="364" y="117"/>
                    </a:lnTo>
                    <a:lnTo>
                      <a:pt x="366" y="134"/>
                    </a:lnTo>
                    <a:lnTo>
                      <a:pt x="376" y="142"/>
                    </a:lnTo>
                    <a:lnTo>
                      <a:pt x="363" y="153"/>
                    </a:lnTo>
                    <a:lnTo>
                      <a:pt x="350" y="163"/>
                    </a:lnTo>
                    <a:lnTo>
                      <a:pt x="334" y="165"/>
                    </a:lnTo>
                    <a:lnTo>
                      <a:pt x="317" y="166"/>
                    </a:lnTo>
                    <a:lnTo>
                      <a:pt x="306" y="172"/>
                    </a:lnTo>
                    <a:lnTo>
                      <a:pt x="296" y="178"/>
                    </a:lnTo>
                    <a:lnTo>
                      <a:pt x="286" y="17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218"/>
              <p:cNvSpPr>
                <a:spLocks noChangeAspect="1"/>
              </p:cNvSpPr>
              <p:nvPr/>
            </p:nvSpPr>
            <p:spPr bwMode="auto">
              <a:xfrm>
                <a:off x="5202" y="1664"/>
                <a:ext cx="20" cy="24"/>
              </a:xfrm>
              <a:custGeom>
                <a:avLst/>
                <a:gdLst>
                  <a:gd name="T0" fmla="*/ 84 w 14"/>
                  <a:gd name="T1" fmla="*/ 0 h 18"/>
                  <a:gd name="T2" fmla="*/ 13 w 14"/>
                  <a:gd name="T3" fmla="*/ 21 h 18"/>
                  <a:gd name="T4" fmla="*/ 0 w 14"/>
                  <a:gd name="T5" fmla="*/ 76 h 18"/>
                  <a:gd name="T6" fmla="*/ 41 w 14"/>
                  <a:gd name="T7" fmla="*/ 48 h 18"/>
                  <a:gd name="T8" fmla="*/ 70 w 14"/>
                  <a:gd name="T9" fmla="*/ 12 h 18"/>
                  <a:gd name="T10" fmla="*/ 84 w 14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18"/>
                  <a:gd name="T20" fmla="*/ 14 w 14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18">
                    <a:moveTo>
                      <a:pt x="14" y="0"/>
                    </a:moveTo>
                    <a:lnTo>
                      <a:pt x="2" y="5"/>
                    </a:lnTo>
                    <a:lnTo>
                      <a:pt x="0" y="18"/>
                    </a:lnTo>
                    <a:lnTo>
                      <a:pt x="7" y="11"/>
                    </a:lnTo>
                    <a:lnTo>
                      <a:pt x="12" y="3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oup 219"/>
          <p:cNvGrpSpPr>
            <a:grpSpLocks noChangeAspect="1"/>
          </p:cNvGrpSpPr>
          <p:nvPr/>
        </p:nvGrpSpPr>
        <p:grpSpPr bwMode="auto">
          <a:xfrm>
            <a:off x="3868738" y="2608264"/>
            <a:ext cx="830262" cy="1001712"/>
            <a:chOff x="2376" y="1125"/>
            <a:chExt cx="623" cy="752"/>
          </a:xfrm>
          <a:solidFill>
            <a:srgbClr val="33CC33"/>
          </a:solidFill>
        </p:grpSpPr>
        <p:sp>
          <p:nvSpPr>
            <p:cNvPr id="219" name="Freeform 220"/>
            <p:cNvSpPr>
              <a:spLocks noChangeAspect="1"/>
            </p:cNvSpPr>
            <p:nvPr/>
          </p:nvSpPr>
          <p:spPr bwMode="auto">
            <a:xfrm>
              <a:off x="2654" y="1562"/>
              <a:ext cx="11" cy="15"/>
            </a:xfrm>
            <a:custGeom>
              <a:avLst/>
              <a:gdLst>
                <a:gd name="T0" fmla="*/ 15 w 8"/>
                <a:gd name="T1" fmla="*/ 0 h 12"/>
                <a:gd name="T2" fmla="*/ 0 w 8"/>
                <a:gd name="T3" fmla="*/ 21 h 12"/>
                <a:gd name="T4" fmla="*/ 0 w 8"/>
                <a:gd name="T5" fmla="*/ 26 h 12"/>
                <a:gd name="T6" fmla="*/ 40 w 8"/>
                <a:gd name="T7" fmla="*/ 37 h 12"/>
                <a:gd name="T8" fmla="*/ 40 w 8"/>
                <a:gd name="T9" fmla="*/ 26 h 12"/>
                <a:gd name="T10" fmla="*/ 15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3" y="0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ap="rnd" cmpd="sng">
              <a:solidFill>
                <a:srgbClr val="948A5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20" name="Freeform 221"/>
            <p:cNvSpPr>
              <a:spLocks noChangeAspect="1"/>
            </p:cNvSpPr>
            <p:nvPr/>
          </p:nvSpPr>
          <p:spPr bwMode="auto">
            <a:xfrm>
              <a:off x="2774" y="1166"/>
              <a:ext cx="20" cy="10"/>
            </a:xfrm>
            <a:custGeom>
              <a:avLst/>
              <a:gdLst>
                <a:gd name="T0" fmla="*/ 36 w 15"/>
                <a:gd name="T1" fmla="*/ 0 h 8"/>
                <a:gd name="T2" fmla="*/ 12 w 15"/>
                <a:gd name="T3" fmla="*/ 21 h 8"/>
                <a:gd name="T4" fmla="*/ 0 w 15"/>
                <a:gd name="T5" fmla="*/ 24 h 8"/>
                <a:gd name="T6" fmla="*/ 27 w 15"/>
                <a:gd name="T7" fmla="*/ 21 h 8"/>
                <a:gd name="T8" fmla="*/ 37 w 15"/>
                <a:gd name="T9" fmla="*/ 24 h 8"/>
                <a:gd name="T10" fmla="*/ 64 w 15"/>
                <a:gd name="T11" fmla="*/ 1 h 8"/>
                <a:gd name="T12" fmla="*/ 41 w 15"/>
                <a:gd name="T13" fmla="*/ 9 h 8"/>
                <a:gd name="T14" fmla="*/ 36 w 15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8"/>
                <a:gd name="T26" fmla="*/ 15 w 15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8">
                  <a:moveTo>
                    <a:pt x="8" y="0"/>
                  </a:moveTo>
                  <a:lnTo>
                    <a:pt x="3" y="7"/>
                  </a:lnTo>
                  <a:lnTo>
                    <a:pt x="0" y="8"/>
                  </a:lnTo>
                  <a:lnTo>
                    <a:pt x="6" y="7"/>
                  </a:lnTo>
                  <a:lnTo>
                    <a:pt x="9" y="8"/>
                  </a:lnTo>
                  <a:lnTo>
                    <a:pt x="15" y="1"/>
                  </a:lnTo>
                  <a:lnTo>
                    <a:pt x="1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ap="rnd" cmpd="sng">
              <a:solidFill>
                <a:srgbClr val="948A5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21" name="Group 222"/>
            <p:cNvGrpSpPr>
              <a:grpSpLocks noChangeAspect="1"/>
            </p:cNvGrpSpPr>
            <p:nvPr/>
          </p:nvGrpSpPr>
          <p:grpSpPr bwMode="auto">
            <a:xfrm>
              <a:off x="2376" y="1125"/>
              <a:ext cx="623" cy="752"/>
              <a:chOff x="2376" y="1125"/>
              <a:chExt cx="623" cy="752"/>
            </a:xfrm>
            <a:grpFill/>
          </p:grpSpPr>
          <p:sp>
            <p:nvSpPr>
              <p:cNvPr id="222" name="Freeform 223"/>
              <p:cNvSpPr>
                <a:spLocks noChangeAspect="1"/>
              </p:cNvSpPr>
              <p:nvPr/>
            </p:nvSpPr>
            <p:spPr bwMode="auto">
              <a:xfrm>
                <a:off x="2675" y="1632"/>
                <a:ext cx="218" cy="206"/>
              </a:xfrm>
              <a:custGeom>
                <a:avLst/>
                <a:gdLst>
                  <a:gd name="T0" fmla="*/ 351 w 167"/>
                  <a:gd name="T1" fmla="*/ 28 h 156"/>
                  <a:gd name="T2" fmla="*/ 274 w 167"/>
                  <a:gd name="T3" fmla="*/ 0 h 156"/>
                  <a:gd name="T4" fmla="*/ 217 w 167"/>
                  <a:gd name="T5" fmla="*/ 12 h 156"/>
                  <a:gd name="T6" fmla="*/ 183 w 167"/>
                  <a:gd name="T7" fmla="*/ 1 h 156"/>
                  <a:gd name="T8" fmla="*/ 183 w 167"/>
                  <a:gd name="T9" fmla="*/ 12 h 156"/>
                  <a:gd name="T10" fmla="*/ 174 w 167"/>
                  <a:gd name="T11" fmla="*/ 26 h 156"/>
                  <a:gd name="T12" fmla="*/ 162 w 167"/>
                  <a:gd name="T13" fmla="*/ 38 h 156"/>
                  <a:gd name="T14" fmla="*/ 124 w 167"/>
                  <a:gd name="T15" fmla="*/ 38 h 156"/>
                  <a:gd name="T16" fmla="*/ 107 w 167"/>
                  <a:gd name="T17" fmla="*/ 65 h 156"/>
                  <a:gd name="T18" fmla="*/ 73 w 167"/>
                  <a:gd name="T19" fmla="*/ 38 h 156"/>
                  <a:gd name="T20" fmla="*/ 39 w 167"/>
                  <a:gd name="T21" fmla="*/ 65 h 156"/>
                  <a:gd name="T22" fmla="*/ 9 w 167"/>
                  <a:gd name="T23" fmla="*/ 73 h 156"/>
                  <a:gd name="T24" fmla="*/ 9 w 167"/>
                  <a:gd name="T25" fmla="*/ 96 h 156"/>
                  <a:gd name="T26" fmla="*/ 0 w 167"/>
                  <a:gd name="T27" fmla="*/ 121 h 156"/>
                  <a:gd name="T28" fmla="*/ 0 w 167"/>
                  <a:gd name="T29" fmla="*/ 145 h 156"/>
                  <a:gd name="T30" fmla="*/ 1 w 167"/>
                  <a:gd name="T31" fmla="*/ 168 h 156"/>
                  <a:gd name="T32" fmla="*/ 39 w 167"/>
                  <a:gd name="T33" fmla="*/ 191 h 156"/>
                  <a:gd name="T34" fmla="*/ 39 w 167"/>
                  <a:gd name="T35" fmla="*/ 217 h 156"/>
                  <a:gd name="T36" fmla="*/ 89 w 167"/>
                  <a:gd name="T37" fmla="*/ 180 h 156"/>
                  <a:gd name="T38" fmla="*/ 161 w 167"/>
                  <a:gd name="T39" fmla="*/ 199 h 156"/>
                  <a:gd name="T40" fmla="*/ 200 w 167"/>
                  <a:gd name="T41" fmla="*/ 267 h 156"/>
                  <a:gd name="T42" fmla="*/ 249 w 167"/>
                  <a:gd name="T43" fmla="*/ 310 h 156"/>
                  <a:gd name="T44" fmla="*/ 296 w 167"/>
                  <a:gd name="T45" fmla="*/ 359 h 156"/>
                  <a:gd name="T46" fmla="*/ 313 w 167"/>
                  <a:gd name="T47" fmla="*/ 364 h 156"/>
                  <a:gd name="T48" fmla="*/ 351 w 167"/>
                  <a:gd name="T49" fmla="*/ 388 h 156"/>
                  <a:gd name="T50" fmla="*/ 418 w 167"/>
                  <a:gd name="T51" fmla="*/ 437 h 156"/>
                  <a:gd name="T52" fmla="*/ 446 w 167"/>
                  <a:gd name="T53" fmla="*/ 453 h 156"/>
                  <a:gd name="T54" fmla="*/ 474 w 167"/>
                  <a:gd name="T55" fmla="*/ 474 h 156"/>
                  <a:gd name="T56" fmla="*/ 512 w 167"/>
                  <a:gd name="T57" fmla="*/ 548 h 156"/>
                  <a:gd name="T58" fmla="*/ 495 w 167"/>
                  <a:gd name="T59" fmla="*/ 605 h 156"/>
                  <a:gd name="T60" fmla="*/ 517 w 167"/>
                  <a:gd name="T61" fmla="*/ 626 h 156"/>
                  <a:gd name="T62" fmla="*/ 543 w 167"/>
                  <a:gd name="T63" fmla="*/ 577 h 156"/>
                  <a:gd name="T64" fmla="*/ 560 w 167"/>
                  <a:gd name="T65" fmla="*/ 551 h 156"/>
                  <a:gd name="T66" fmla="*/ 569 w 167"/>
                  <a:gd name="T67" fmla="*/ 533 h 156"/>
                  <a:gd name="T68" fmla="*/ 543 w 167"/>
                  <a:gd name="T69" fmla="*/ 504 h 156"/>
                  <a:gd name="T70" fmla="*/ 553 w 167"/>
                  <a:gd name="T71" fmla="*/ 448 h 156"/>
                  <a:gd name="T72" fmla="*/ 582 w 167"/>
                  <a:gd name="T73" fmla="*/ 458 h 156"/>
                  <a:gd name="T74" fmla="*/ 620 w 167"/>
                  <a:gd name="T75" fmla="*/ 490 h 156"/>
                  <a:gd name="T76" fmla="*/ 634 w 167"/>
                  <a:gd name="T77" fmla="*/ 458 h 156"/>
                  <a:gd name="T78" fmla="*/ 568 w 167"/>
                  <a:gd name="T79" fmla="*/ 417 h 156"/>
                  <a:gd name="T80" fmla="*/ 496 w 167"/>
                  <a:gd name="T81" fmla="*/ 380 h 156"/>
                  <a:gd name="T82" fmla="*/ 504 w 167"/>
                  <a:gd name="T83" fmla="*/ 353 h 156"/>
                  <a:gd name="T84" fmla="*/ 487 w 167"/>
                  <a:gd name="T85" fmla="*/ 347 h 156"/>
                  <a:gd name="T86" fmla="*/ 418 w 167"/>
                  <a:gd name="T87" fmla="*/ 325 h 156"/>
                  <a:gd name="T88" fmla="*/ 389 w 167"/>
                  <a:gd name="T89" fmla="*/ 279 h 156"/>
                  <a:gd name="T90" fmla="*/ 363 w 167"/>
                  <a:gd name="T91" fmla="*/ 238 h 156"/>
                  <a:gd name="T92" fmla="*/ 312 w 167"/>
                  <a:gd name="T93" fmla="*/ 202 h 156"/>
                  <a:gd name="T94" fmla="*/ 286 w 167"/>
                  <a:gd name="T95" fmla="*/ 151 h 156"/>
                  <a:gd name="T96" fmla="*/ 283 w 167"/>
                  <a:gd name="T97" fmla="*/ 114 h 156"/>
                  <a:gd name="T98" fmla="*/ 333 w 167"/>
                  <a:gd name="T99" fmla="*/ 86 h 156"/>
                  <a:gd name="T100" fmla="*/ 358 w 167"/>
                  <a:gd name="T101" fmla="*/ 96 h 156"/>
                  <a:gd name="T102" fmla="*/ 345 w 167"/>
                  <a:gd name="T103" fmla="*/ 49 h 156"/>
                  <a:gd name="T104" fmla="*/ 351 w 167"/>
                  <a:gd name="T105" fmla="*/ 28 h 15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7"/>
                  <a:gd name="T160" fmla="*/ 0 h 156"/>
                  <a:gd name="T161" fmla="*/ 167 w 167"/>
                  <a:gd name="T162" fmla="*/ 156 h 15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7" h="156">
                    <a:moveTo>
                      <a:pt x="93" y="7"/>
                    </a:moveTo>
                    <a:lnTo>
                      <a:pt x="72" y="0"/>
                    </a:lnTo>
                    <a:lnTo>
                      <a:pt x="57" y="3"/>
                    </a:lnTo>
                    <a:lnTo>
                      <a:pt x="48" y="1"/>
                    </a:lnTo>
                    <a:lnTo>
                      <a:pt x="48" y="3"/>
                    </a:lnTo>
                    <a:lnTo>
                      <a:pt x="46" y="6"/>
                    </a:lnTo>
                    <a:lnTo>
                      <a:pt x="43" y="10"/>
                    </a:lnTo>
                    <a:lnTo>
                      <a:pt x="33" y="10"/>
                    </a:lnTo>
                    <a:lnTo>
                      <a:pt x="28" y="16"/>
                    </a:lnTo>
                    <a:lnTo>
                      <a:pt x="19" y="10"/>
                    </a:lnTo>
                    <a:lnTo>
                      <a:pt x="11" y="16"/>
                    </a:lnTo>
                    <a:lnTo>
                      <a:pt x="2" y="18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2"/>
                    </a:lnTo>
                    <a:lnTo>
                      <a:pt x="11" y="48"/>
                    </a:lnTo>
                    <a:lnTo>
                      <a:pt x="11" y="54"/>
                    </a:lnTo>
                    <a:lnTo>
                      <a:pt x="24" y="45"/>
                    </a:lnTo>
                    <a:lnTo>
                      <a:pt x="42" y="49"/>
                    </a:lnTo>
                    <a:lnTo>
                      <a:pt x="53" y="67"/>
                    </a:lnTo>
                    <a:lnTo>
                      <a:pt x="66" y="77"/>
                    </a:lnTo>
                    <a:lnTo>
                      <a:pt x="78" y="89"/>
                    </a:lnTo>
                    <a:lnTo>
                      <a:pt x="83" y="91"/>
                    </a:lnTo>
                    <a:lnTo>
                      <a:pt x="93" y="97"/>
                    </a:lnTo>
                    <a:lnTo>
                      <a:pt x="110" y="109"/>
                    </a:lnTo>
                    <a:lnTo>
                      <a:pt x="118" y="113"/>
                    </a:lnTo>
                    <a:lnTo>
                      <a:pt x="125" y="118"/>
                    </a:lnTo>
                    <a:lnTo>
                      <a:pt x="135" y="136"/>
                    </a:lnTo>
                    <a:lnTo>
                      <a:pt x="130" y="151"/>
                    </a:lnTo>
                    <a:lnTo>
                      <a:pt x="136" y="156"/>
                    </a:lnTo>
                    <a:lnTo>
                      <a:pt x="143" y="144"/>
                    </a:lnTo>
                    <a:lnTo>
                      <a:pt x="148" y="137"/>
                    </a:lnTo>
                    <a:lnTo>
                      <a:pt x="150" y="133"/>
                    </a:lnTo>
                    <a:lnTo>
                      <a:pt x="143" y="126"/>
                    </a:lnTo>
                    <a:lnTo>
                      <a:pt x="146" y="112"/>
                    </a:lnTo>
                    <a:lnTo>
                      <a:pt x="154" y="114"/>
                    </a:lnTo>
                    <a:lnTo>
                      <a:pt x="164" y="122"/>
                    </a:lnTo>
                    <a:lnTo>
                      <a:pt x="167" y="114"/>
                    </a:lnTo>
                    <a:lnTo>
                      <a:pt x="149" y="104"/>
                    </a:lnTo>
                    <a:lnTo>
                      <a:pt x="131" y="95"/>
                    </a:lnTo>
                    <a:lnTo>
                      <a:pt x="133" y="88"/>
                    </a:lnTo>
                    <a:lnTo>
                      <a:pt x="129" y="86"/>
                    </a:lnTo>
                    <a:lnTo>
                      <a:pt x="110" y="81"/>
                    </a:lnTo>
                    <a:lnTo>
                      <a:pt x="103" y="70"/>
                    </a:lnTo>
                    <a:lnTo>
                      <a:pt x="96" y="59"/>
                    </a:lnTo>
                    <a:lnTo>
                      <a:pt x="82" y="51"/>
                    </a:lnTo>
                    <a:lnTo>
                      <a:pt x="76" y="37"/>
                    </a:lnTo>
                    <a:lnTo>
                      <a:pt x="74" y="28"/>
                    </a:lnTo>
                    <a:lnTo>
                      <a:pt x="87" y="21"/>
                    </a:lnTo>
                    <a:lnTo>
                      <a:pt x="94" y="24"/>
                    </a:lnTo>
                    <a:lnTo>
                      <a:pt x="91" y="12"/>
                    </a:lnTo>
                    <a:lnTo>
                      <a:pt x="93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224"/>
              <p:cNvSpPr>
                <a:spLocks noChangeAspect="1"/>
              </p:cNvSpPr>
              <p:nvPr/>
            </p:nvSpPr>
            <p:spPr bwMode="auto">
              <a:xfrm>
                <a:off x="2786" y="1829"/>
                <a:ext cx="59" cy="36"/>
              </a:xfrm>
              <a:custGeom>
                <a:avLst/>
                <a:gdLst>
                  <a:gd name="T0" fmla="*/ 149 w 45"/>
                  <a:gd name="T1" fmla="*/ 59 h 28"/>
                  <a:gd name="T2" fmla="*/ 151 w 45"/>
                  <a:gd name="T3" fmla="*/ 98 h 28"/>
                  <a:gd name="T4" fmla="*/ 84 w 45"/>
                  <a:gd name="T5" fmla="*/ 75 h 28"/>
                  <a:gd name="T6" fmla="*/ 16 w 45"/>
                  <a:gd name="T7" fmla="*/ 46 h 28"/>
                  <a:gd name="T8" fmla="*/ 0 w 45"/>
                  <a:gd name="T9" fmla="*/ 13 h 28"/>
                  <a:gd name="T10" fmla="*/ 50 w 45"/>
                  <a:gd name="T11" fmla="*/ 10 h 28"/>
                  <a:gd name="T12" fmla="*/ 114 w 45"/>
                  <a:gd name="T13" fmla="*/ 1 h 28"/>
                  <a:gd name="T14" fmla="*/ 173 w 45"/>
                  <a:gd name="T15" fmla="*/ 0 h 28"/>
                  <a:gd name="T16" fmla="*/ 149 w 45"/>
                  <a:gd name="T17" fmla="*/ 59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"/>
                  <a:gd name="T28" fmla="*/ 0 h 28"/>
                  <a:gd name="T29" fmla="*/ 45 w 45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" h="28">
                    <a:moveTo>
                      <a:pt x="38" y="17"/>
                    </a:moveTo>
                    <a:lnTo>
                      <a:pt x="39" y="28"/>
                    </a:lnTo>
                    <a:lnTo>
                      <a:pt x="21" y="21"/>
                    </a:lnTo>
                    <a:lnTo>
                      <a:pt x="4" y="13"/>
                    </a:lnTo>
                    <a:lnTo>
                      <a:pt x="0" y="4"/>
                    </a:lnTo>
                    <a:lnTo>
                      <a:pt x="13" y="3"/>
                    </a:lnTo>
                    <a:lnTo>
                      <a:pt x="29" y="1"/>
                    </a:lnTo>
                    <a:lnTo>
                      <a:pt x="45" y="0"/>
                    </a:lnTo>
                    <a:lnTo>
                      <a:pt x="38" y="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Freeform 225"/>
              <p:cNvSpPr>
                <a:spLocks noChangeAspect="1"/>
              </p:cNvSpPr>
              <p:nvPr/>
            </p:nvSpPr>
            <p:spPr bwMode="auto">
              <a:xfrm>
                <a:off x="2704" y="1761"/>
                <a:ext cx="29" cy="53"/>
              </a:xfrm>
              <a:custGeom>
                <a:avLst/>
                <a:gdLst>
                  <a:gd name="T0" fmla="*/ 45 w 22"/>
                  <a:gd name="T1" fmla="*/ 142 h 40"/>
                  <a:gd name="T2" fmla="*/ 26 w 22"/>
                  <a:gd name="T3" fmla="*/ 163 h 40"/>
                  <a:gd name="T4" fmla="*/ 12 w 22"/>
                  <a:gd name="T5" fmla="*/ 126 h 40"/>
                  <a:gd name="T6" fmla="*/ 1 w 22"/>
                  <a:gd name="T7" fmla="*/ 74 h 40"/>
                  <a:gd name="T8" fmla="*/ 0 w 22"/>
                  <a:gd name="T9" fmla="*/ 27 h 40"/>
                  <a:gd name="T10" fmla="*/ 50 w 22"/>
                  <a:gd name="T11" fmla="*/ 0 h 40"/>
                  <a:gd name="T12" fmla="*/ 87 w 22"/>
                  <a:gd name="T13" fmla="*/ 49 h 40"/>
                  <a:gd name="T14" fmla="*/ 78 w 22"/>
                  <a:gd name="T15" fmla="*/ 139 h 40"/>
                  <a:gd name="T16" fmla="*/ 45 w 22"/>
                  <a:gd name="T17" fmla="*/ 142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40"/>
                  <a:gd name="T29" fmla="*/ 22 w 2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40">
                    <a:moveTo>
                      <a:pt x="11" y="35"/>
                    </a:moveTo>
                    <a:lnTo>
                      <a:pt x="6" y="40"/>
                    </a:lnTo>
                    <a:lnTo>
                      <a:pt x="3" y="31"/>
                    </a:lnTo>
                    <a:lnTo>
                      <a:pt x="1" y="18"/>
                    </a:lnTo>
                    <a:lnTo>
                      <a:pt x="0" y="6"/>
                    </a:lnTo>
                    <a:lnTo>
                      <a:pt x="13" y="0"/>
                    </a:lnTo>
                    <a:lnTo>
                      <a:pt x="22" y="12"/>
                    </a:lnTo>
                    <a:lnTo>
                      <a:pt x="20" y="34"/>
                    </a:lnTo>
                    <a:lnTo>
                      <a:pt x="11" y="3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226"/>
              <p:cNvSpPr>
                <a:spLocks noChangeAspect="1"/>
              </p:cNvSpPr>
              <p:nvPr/>
            </p:nvSpPr>
            <p:spPr bwMode="auto">
              <a:xfrm>
                <a:off x="2689" y="1412"/>
                <a:ext cx="42" cy="46"/>
              </a:xfrm>
              <a:custGeom>
                <a:avLst/>
                <a:gdLst>
                  <a:gd name="T0" fmla="*/ 71 w 32"/>
                  <a:gd name="T1" fmla="*/ 116 h 35"/>
                  <a:gd name="T2" fmla="*/ 66 w 32"/>
                  <a:gd name="T3" fmla="*/ 137 h 35"/>
                  <a:gd name="T4" fmla="*/ 24 w 32"/>
                  <a:gd name="T5" fmla="*/ 135 h 35"/>
                  <a:gd name="T6" fmla="*/ 16 w 32"/>
                  <a:gd name="T7" fmla="*/ 116 h 35"/>
                  <a:gd name="T8" fmla="*/ 1 w 32"/>
                  <a:gd name="T9" fmla="*/ 88 h 35"/>
                  <a:gd name="T10" fmla="*/ 0 w 32"/>
                  <a:gd name="T11" fmla="*/ 28 h 35"/>
                  <a:gd name="T12" fmla="*/ 28 w 32"/>
                  <a:gd name="T13" fmla="*/ 21 h 35"/>
                  <a:gd name="T14" fmla="*/ 41 w 32"/>
                  <a:gd name="T15" fmla="*/ 28 h 35"/>
                  <a:gd name="T16" fmla="*/ 49 w 32"/>
                  <a:gd name="T17" fmla="*/ 12 h 35"/>
                  <a:gd name="T18" fmla="*/ 84 w 32"/>
                  <a:gd name="T19" fmla="*/ 0 h 35"/>
                  <a:gd name="T20" fmla="*/ 96 w 32"/>
                  <a:gd name="T21" fmla="*/ 28 h 35"/>
                  <a:gd name="T22" fmla="*/ 123 w 32"/>
                  <a:gd name="T23" fmla="*/ 28 h 35"/>
                  <a:gd name="T24" fmla="*/ 110 w 32"/>
                  <a:gd name="T25" fmla="*/ 50 h 35"/>
                  <a:gd name="T26" fmla="*/ 73 w 32"/>
                  <a:gd name="T27" fmla="*/ 84 h 35"/>
                  <a:gd name="T28" fmla="*/ 73 w 32"/>
                  <a:gd name="T29" fmla="*/ 88 h 35"/>
                  <a:gd name="T30" fmla="*/ 71 w 32"/>
                  <a:gd name="T31" fmla="*/ 116 h 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"/>
                  <a:gd name="T49" fmla="*/ 0 h 35"/>
                  <a:gd name="T50" fmla="*/ 32 w 32"/>
                  <a:gd name="T51" fmla="*/ 35 h 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" h="35">
                    <a:moveTo>
                      <a:pt x="18" y="30"/>
                    </a:moveTo>
                    <a:lnTo>
                      <a:pt x="17" y="35"/>
                    </a:lnTo>
                    <a:lnTo>
                      <a:pt x="6" y="34"/>
                    </a:lnTo>
                    <a:lnTo>
                      <a:pt x="4" y="30"/>
                    </a:lnTo>
                    <a:lnTo>
                      <a:pt x="1" y="23"/>
                    </a:lnTo>
                    <a:lnTo>
                      <a:pt x="0" y="7"/>
                    </a:lnTo>
                    <a:lnTo>
                      <a:pt x="7" y="5"/>
                    </a:lnTo>
                    <a:lnTo>
                      <a:pt x="11" y="7"/>
                    </a:lnTo>
                    <a:lnTo>
                      <a:pt x="12" y="3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32" y="7"/>
                    </a:lnTo>
                    <a:lnTo>
                      <a:pt x="28" y="13"/>
                    </a:lnTo>
                    <a:lnTo>
                      <a:pt x="19" y="21"/>
                    </a:lnTo>
                    <a:lnTo>
                      <a:pt x="19" y="23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227"/>
              <p:cNvSpPr>
                <a:spLocks noChangeAspect="1"/>
              </p:cNvSpPr>
              <p:nvPr/>
            </p:nvSpPr>
            <p:spPr bwMode="auto">
              <a:xfrm>
                <a:off x="2736" y="1430"/>
                <a:ext cx="26" cy="23"/>
              </a:xfrm>
              <a:custGeom>
                <a:avLst/>
                <a:gdLst>
                  <a:gd name="T0" fmla="*/ 74 w 20"/>
                  <a:gd name="T1" fmla="*/ 27 h 17"/>
                  <a:gd name="T2" fmla="*/ 71 w 20"/>
                  <a:gd name="T3" fmla="*/ 16 h 17"/>
                  <a:gd name="T4" fmla="*/ 49 w 20"/>
                  <a:gd name="T5" fmla="*/ 0 h 17"/>
                  <a:gd name="T6" fmla="*/ 49 w 20"/>
                  <a:gd name="T7" fmla="*/ 27 h 17"/>
                  <a:gd name="T8" fmla="*/ 35 w 20"/>
                  <a:gd name="T9" fmla="*/ 22 h 17"/>
                  <a:gd name="T10" fmla="*/ 16 w 20"/>
                  <a:gd name="T11" fmla="*/ 12 h 17"/>
                  <a:gd name="T12" fmla="*/ 1 w 20"/>
                  <a:gd name="T13" fmla="*/ 27 h 17"/>
                  <a:gd name="T14" fmla="*/ 0 w 20"/>
                  <a:gd name="T15" fmla="*/ 41 h 17"/>
                  <a:gd name="T16" fmla="*/ 39 w 20"/>
                  <a:gd name="T17" fmla="*/ 77 h 17"/>
                  <a:gd name="T18" fmla="*/ 55 w 20"/>
                  <a:gd name="T19" fmla="*/ 64 h 17"/>
                  <a:gd name="T20" fmla="*/ 55 w 20"/>
                  <a:gd name="T21" fmla="*/ 50 h 17"/>
                  <a:gd name="T22" fmla="*/ 74 w 20"/>
                  <a:gd name="T23" fmla="*/ 27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"/>
                  <a:gd name="T37" fmla="*/ 0 h 17"/>
                  <a:gd name="T38" fmla="*/ 20 w 20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" h="17">
                    <a:moveTo>
                      <a:pt x="20" y="6"/>
                    </a:moveTo>
                    <a:lnTo>
                      <a:pt x="19" y="4"/>
                    </a:lnTo>
                    <a:lnTo>
                      <a:pt x="13" y="0"/>
                    </a:lnTo>
                    <a:lnTo>
                      <a:pt x="13" y="6"/>
                    </a:lnTo>
                    <a:lnTo>
                      <a:pt x="9" y="5"/>
                    </a:lnTo>
                    <a:lnTo>
                      <a:pt x="4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1" y="17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20" y="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228"/>
              <p:cNvSpPr>
                <a:spLocks noChangeAspect="1"/>
              </p:cNvSpPr>
              <p:nvPr/>
            </p:nvSpPr>
            <p:spPr bwMode="auto">
              <a:xfrm>
                <a:off x="2692" y="1396"/>
                <a:ext cx="35" cy="22"/>
              </a:xfrm>
              <a:custGeom>
                <a:avLst/>
                <a:gdLst>
                  <a:gd name="T0" fmla="*/ 75 w 27"/>
                  <a:gd name="T1" fmla="*/ 39 h 17"/>
                  <a:gd name="T2" fmla="*/ 8 w 27"/>
                  <a:gd name="T3" fmla="*/ 45 h 17"/>
                  <a:gd name="T4" fmla="*/ 0 w 27"/>
                  <a:gd name="T5" fmla="*/ 61 h 17"/>
                  <a:gd name="T6" fmla="*/ 1 w 27"/>
                  <a:gd name="T7" fmla="*/ 35 h 17"/>
                  <a:gd name="T8" fmla="*/ 51 w 27"/>
                  <a:gd name="T9" fmla="*/ 27 h 17"/>
                  <a:gd name="T10" fmla="*/ 97 w 27"/>
                  <a:gd name="T11" fmla="*/ 0 h 17"/>
                  <a:gd name="T12" fmla="*/ 75 w 27"/>
                  <a:gd name="T13" fmla="*/ 39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17"/>
                  <a:gd name="T23" fmla="*/ 27 w 2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17">
                    <a:moveTo>
                      <a:pt x="21" y="11"/>
                    </a:moveTo>
                    <a:lnTo>
                      <a:pt x="2" y="12"/>
                    </a:lnTo>
                    <a:lnTo>
                      <a:pt x="0" y="17"/>
                    </a:lnTo>
                    <a:lnTo>
                      <a:pt x="1" y="9"/>
                    </a:lnTo>
                    <a:lnTo>
                      <a:pt x="14" y="7"/>
                    </a:lnTo>
                    <a:lnTo>
                      <a:pt x="27" y="0"/>
                    </a:lnTo>
                    <a:lnTo>
                      <a:pt x="21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229"/>
              <p:cNvSpPr>
                <a:spLocks noChangeAspect="1"/>
              </p:cNvSpPr>
              <p:nvPr/>
            </p:nvSpPr>
            <p:spPr bwMode="auto">
              <a:xfrm>
                <a:off x="2716" y="1443"/>
                <a:ext cx="17" cy="10"/>
              </a:xfrm>
              <a:custGeom>
                <a:avLst/>
                <a:gdLst>
                  <a:gd name="T0" fmla="*/ 39 w 14"/>
                  <a:gd name="T1" fmla="*/ 19 h 7"/>
                  <a:gd name="T2" fmla="*/ 27 w 14"/>
                  <a:gd name="T3" fmla="*/ 0 h 7"/>
                  <a:gd name="T4" fmla="*/ 0 w 14"/>
                  <a:gd name="T5" fmla="*/ 1 h 7"/>
                  <a:gd name="T6" fmla="*/ 27 w 14"/>
                  <a:gd name="T7" fmla="*/ 41 h 7"/>
                  <a:gd name="T8" fmla="*/ 39 w 14"/>
                  <a:gd name="T9" fmla="*/ 19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7"/>
                  <a:gd name="T17" fmla="*/ 14 w 1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7">
                    <a:moveTo>
                      <a:pt x="14" y="3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10" y="7"/>
                    </a:lnTo>
                    <a:lnTo>
                      <a:pt x="14" y="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230"/>
              <p:cNvSpPr>
                <a:spLocks noChangeAspect="1"/>
              </p:cNvSpPr>
              <p:nvPr/>
            </p:nvSpPr>
            <p:spPr bwMode="auto">
              <a:xfrm>
                <a:off x="2611" y="1488"/>
                <a:ext cx="64" cy="58"/>
              </a:xfrm>
              <a:custGeom>
                <a:avLst/>
                <a:gdLst>
                  <a:gd name="T0" fmla="*/ 136 w 49"/>
                  <a:gd name="T1" fmla="*/ 103 h 44"/>
                  <a:gd name="T2" fmla="*/ 178 w 49"/>
                  <a:gd name="T3" fmla="*/ 78 h 44"/>
                  <a:gd name="T4" fmla="*/ 166 w 49"/>
                  <a:gd name="T5" fmla="*/ 50 h 44"/>
                  <a:gd name="T6" fmla="*/ 188 w 49"/>
                  <a:gd name="T7" fmla="*/ 9 h 44"/>
                  <a:gd name="T8" fmla="*/ 124 w 49"/>
                  <a:gd name="T9" fmla="*/ 0 h 44"/>
                  <a:gd name="T10" fmla="*/ 60 w 49"/>
                  <a:gd name="T11" fmla="*/ 45 h 44"/>
                  <a:gd name="T12" fmla="*/ 16 w 49"/>
                  <a:gd name="T13" fmla="*/ 113 h 44"/>
                  <a:gd name="T14" fmla="*/ 0 w 49"/>
                  <a:gd name="T15" fmla="*/ 136 h 44"/>
                  <a:gd name="T16" fmla="*/ 40 w 49"/>
                  <a:gd name="T17" fmla="*/ 136 h 44"/>
                  <a:gd name="T18" fmla="*/ 107 w 49"/>
                  <a:gd name="T19" fmla="*/ 142 h 44"/>
                  <a:gd name="T20" fmla="*/ 116 w 49"/>
                  <a:gd name="T21" fmla="*/ 163 h 44"/>
                  <a:gd name="T22" fmla="*/ 133 w 49"/>
                  <a:gd name="T23" fmla="*/ 174 h 44"/>
                  <a:gd name="T24" fmla="*/ 136 w 49"/>
                  <a:gd name="T25" fmla="*/ 103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44"/>
                  <a:gd name="T41" fmla="*/ 49 w 49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44">
                    <a:moveTo>
                      <a:pt x="36" y="26"/>
                    </a:moveTo>
                    <a:lnTo>
                      <a:pt x="47" y="20"/>
                    </a:lnTo>
                    <a:lnTo>
                      <a:pt x="44" y="13"/>
                    </a:lnTo>
                    <a:lnTo>
                      <a:pt x="49" y="2"/>
                    </a:lnTo>
                    <a:lnTo>
                      <a:pt x="33" y="0"/>
                    </a:lnTo>
                    <a:lnTo>
                      <a:pt x="16" y="11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11" y="34"/>
                    </a:lnTo>
                    <a:lnTo>
                      <a:pt x="28" y="36"/>
                    </a:lnTo>
                    <a:lnTo>
                      <a:pt x="31" y="41"/>
                    </a:lnTo>
                    <a:lnTo>
                      <a:pt x="35" y="44"/>
                    </a:lnTo>
                    <a:lnTo>
                      <a:pt x="36" y="2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231"/>
              <p:cNvSpPr>
                <a:spLocks noChangeAspect="1"/>
              </p:cNvSpPr>
              <p:nvPr/>
            </p:nvSpPr>
            <p:spPr bwMode="auto">
              <a:xfrm>
                <a:off x="2596" y="1532"/>
                <a:ext cx="63" cy="40"/>
              </a:xfrm>
              <a:custGeom>
                <a:avLst/>
                <a:gdLst>
                  <a:gd name="T0" fmla="*/ 42 w 48"/>
                  <a:gd name="T1" fmla="*/ 0 h 30"/>
                  <a:gd name="T2" fmla="*/ 0 w 48"/>
                  <a:gd name="T3" fmla="*/ 21 h 30"/>
                  <a:gd name="T4" fmla="*/ 21 w 48"/>
                  <a:gd name="T5" fmla="*/ 48 h 30"/>
                  <a:gd name="T6" fmla="*/ 88 w 48"/>
                  <a:gd name="T7" fmla="*/ 92 h 30"/>
                  <a:gd name="T8" fmla="*/ 114 w 48"/>
                  <a:gd name="T9" fmla="*/ 92 h 30"/>
                  <a:gd name="T10" fmla="*/ 116 w 48"/>
                  <a:gd name="T11" fmla="*/ 97 h 30"/>
                  <a:gd name="T12" fmla="*/ 165 w 48"/>
                  <a:gd name="T13" fmla="*/ 127 h 30"/>
                  <a:gd name="T14" fmla="*/ 172 w 48"/>
                  <a:gd name="T15" fmla="*/ 127 h 30"/>
                  <a:gd name="T16" fmla="*/ 172 w 48"/>
                  <a:gd name="T17" fmla="*/ 116 h 30"/>
                  <a:gd name="T18" fmla="*/ 182 w 48"/>
                  <a:gd name="T19" fmla="*/ 87 h 30"/>
                  <a:gd name="T20" fmla="*/ 188 w 48"/>
                  <a:gd name="T21" fmla="*/ 49 h 30"/>
                  <a:gd name="T22" fmla="*/ 179 w 48"/>
                  <a:gd name="T23" fmla="*/ 41 h 30"/>
                  <a:gd name="T24" fmla="*/ 164 w 48"/>
                  <a:gd name="T25" fmla="*/ 28 h 30"/>
                  <a:gd name="T26" fmla="*/ 152 w 48"/>
                  <a:gd name="T27" fmla="*/ 9 h 30"/>
                  <a:gd name="T28" fmla="*/ 87 w 48"/>
                  <a:gd name="T29" fmla="*/ 0 h 30"/>
                  <a:gd name="T30" fmla="*/ 42 w 48"/>
                  <a:gd name="T31" fmla="*/ 0 h 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30"/>
                  <a:gd name="T50" fmla="*/ 48 w 48"/>
                  <a:gd name="T51" fmla="*/ 30 h 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30">
                    <a:moveTo>
                      <a:pt x="11" y="0"/>
                    </a:moveTo>
                    <a:lnTo>
                      <a:pt x="0" y="5"/>
                    </a:lnTo>
                    <a:lnTo>
                      <a:pt x="5" y="11"/>
                    </a:lnTo>
                    <a:lnTo>
                      <a:pt x="23" y="22"/>
                    </a:lnTo>
                    <a:lnTo>
                      <a:pt x="29" y="22"/>
                    </a:lnTo>
                    <a:lnTo>
                      <a:pt x="30" y="23"/>
                    </a:lnTo>
                    <a:lnTo>
                      <a:pt x="43" y="30"/>
                    </a:lnTo>
                    <a:lnTo>
                      <a:pt x="44" y="30"/>
                    </a:lnTo>
                    <a:lnTo>
                      <a:pt x="44" y="28"/>
                    </a:lnTo>
                    <a:lnTo>
                      <a:pt x="47" y="21"/>
                    </a:lnTo>
                    <a:lnTo>
                      <a:pt x="48" y="12"/>
                    </a:lnTo>
                    <a:lnTo>
                      <a:pt x="46" y="10"/>
                    </a:lnTo>
                    <a:lnTo>
                      <a:pt x="42" y="7"/>
                    </a:lnTo>
                    <a:lnTo>
                      <a:pt x="39" y="2"/>
                    </a:lnTo>
                    <a:lnTo>
                      <a:pt x="22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232"/>
              <p:cNvSpPr>
                <a:spLocks noChangeAspect="1"/>
              </p:cNvSpPr>
              <p:nvPr/>
            </p:nvSpPr>
            <p:spPr bwMode="auto">
              <a:xfrm>
                <a:off x="2657" y="1457"/>
                <a:ext cx="152" cy="166"/>
              </a:xfrm>
              <a:custGeom>
                <a:avLst/>
                <a:gdLst>
                  <a:gd name="T0" fmla="*/ 103 w 117"/>
                  <a:gd name="T1" fmla="*/ 87 h 126"/>
                  <a:gd name="T2" fmla="*/ 112 w 117"/>
                  <a:gd name="T3" fmla="*/ 92 h 126"/>
                  <a:gd name="T4" fmla="*/ 112 w 117"/>
                  <a:gd name="T5" fmla="*/ 78 h 126"/>
                  <a:gd name="T6" fmla="*/ 134 w 117"/>
                  <a:gd name="T7" fmla="*/ 66 h 126"/>
                  <a:gd name="T8" fmla="*/ 162 w 117"/>
                  <a:gd name="T9" fmla="*/ 86 h 126"/>
                  <a:gd name="T10" fmla="*/ 148 w 117"/>
                  <a:gd name="T11" fmla="*/ 66 h 126"/>
                  <a:gd name="T12" fmla="*/ 126 w 117"/>
                  <a:gd name="T13" fmla="*/ 37 h 126"/>
                  <a:gd name="T14" fmla="*/ 126 w 117"/>
                  <a:gd name="T15" fmla="*/ 32 h 126"/>
                  <a:gd name="T16" fmla="*/ 114 w 117"/>
                  <a:gd name="T17" fmla="*/ 0 h 126"/>
                  <a:gd name="T18" fmla="*/ 156 w 117"/>
                  <a:gd name="T19" fmla="*/ 1 h 126"/>
                  <a:gd name="T20" fmla="*/ 164 w 117"/>
                  <a:gd name="T21" fmla="*/ 1 h 126"/>
                  <a:gd name="T22" fmla="*/ 174 w 117"/>
                  <a:gd name="T23" fmla="*/ 24 h 126"/>
                  <a:gd name="T24" fmla="*/ 226 w 117"/>
                  <a:gd name="T25" fmla="*/ 32 h 126"/>
                  <a:gd name="T26" fmla="*/ 226 w 117"/>
                  <a:gd name="T27" fmla="*/ 49 h 126"/>
                  <a:gd name="T28" fmla="*/ 247 w 117"/>
                  <a:gd name="T29" fmla="*/ 59 h 126"/>
                  <a:gd name="T30" fmla="*/ 310 w 117"/>
                  <a:gd name="T31" fmla="*/ 28 h 126"/>
                  <a:gd name="T32" fmla="*/ 307 w 117"/>
                  <a:gd name="T33" fmla="*/ 32 h 126"/>
                  <a:gd name="T34" fmla="*/ 368 w 117"/>
                  <a:gd name="T35" fmla="*/ 55 h 126"/>
                  <a:gd name="T36" fmla="*/ 383 w 117"/>
                  <a:gd name="T37" fmla="*/ 55 h 126"/>
                  <a:gd name="T38" fmla="*/ 408 w 117"/>
                  <a:gd name="T39" fmla="*/ 72 h 126"/>
                  <a:gd name="T40" fmla="*/ 388 w 117"/>
                  <a:gd name="T41" fmla="*/ 75 h 126"/>
                  <a:gd name="T42" fmla="*/ 396 w 117"/>
                  <a:gd name="T43" fmla="*/ 138 h 126"/>
                  <a:gd name="T44" fmla="*/ 425 w 117"/>
                  <a:gd name="T45" fmla="*/ 209 h 126"/>
                  <a:gd name="T46" fmla="*/ 433 w 117"/>
                  <a:gd name="T47" fmla="*/ 266 h 126"/>
                  <a:gd name="T48" fmla="*/ 420 w 117"/>
                  <a:gd name="T49" fmla="*/ 258 h 126"/>
                  <a:gd name="T50" fmla="*/ 310 w 117"/>
                  <a:gd name="T51" fmla="*/ 311 h 126"/>
                  <a:gd name="T52" fmla="*/ 322 w 117"/>
                  <a:gd name="T53" fmla="*/ 333 h 126"/>
                  <a:gd name="T54" fmla="*/ 394 w 117"/>
                  <a:gd name="T55" fmla="*/ 404 h 126"/>
                  <a:gd name="T56" fmla="*/ 355 w 117"/>
                  <a:gd name="T57" fmla="*/ 439 h 126"/>
                  <a:gd name="T58" fmla="*/ 361 w 117"/>
                  <a:gd name="T59" fmla="*/ 477 h 126"/>
                  <a:gd name="T60" fmla="*/ 344 w 117"/>
                  <a:gd name="T61" fmla="*/ 485 h 126"/>
                  <a:gd name="T62" fmla="*/ 286 w 117"/>
                  <a:gd name="T63" fmla="*/ 485 h 126"/>
                  <a:gd name="T64" fmla="*/ 247 w 117"/>
                  <a:gd name="T65" fmla="*/ 487 h 126"/>
                  <a:gd name="T66" fmla="*/ 226 w 117"/>
                  <a:gd name="T67" fmla="*/ 502 h 126"/>
                  <a:gd name="T68" fmla="*/ 184 w 117"/>
                  <a:gd name="T69" fmla="*/ 487 h 126"/>
                  <a:gd name="T70" fmla="*/ 136 w 117"/>
                  <a:gd name="T71" fmla="*/ 477 h 126"/>
                  <a:gd name="T72" fmla="*/ 86 w 117"/>
                  <a:gd name="T73" fmla="*/ 485 h 126"/>
                  <a:gd name="T74" fmla="*/ 108 w 117"/>
                  <a:gd name="T75" fmla="*/ 389 h 126"/>
                  <a:gd name="T76" fmla="*/ 29 w 117"/>
                  <a:gd name="T77" fmla="*/ 362 h 126"/>
                  <a:gd name="T78" fmla="*/ 22 w 117"/>
                  <a:gd name="T79" fmla="*/ 361 h 126"/>
                  <a:gd name="T80" fmla="*/ 22 w 117"/>
                  <a:gd name="T81" fmla="*/ 350 h 126"/>
                  <a:gd name="T82" fmla="*/ 1 w 117"/>
                  <a:gd name="T83" fmla="*/ 312 h 126"/>
                  <a:gd name="T84" fmla="*/ 8 w 117"/>
                  <a:gd name="T85" fmla="*/ 275 h 126"/>
                  <a:gd name="T86" fmla="*/ 0 w 117"/>
                  <a:gd name="T87" fmla="*/ 273 h 126"/>
                  <a:gd name="T88" fmla="*/ 1 w 117"/>
                  <a:gd name="T89" fmla="*/ 200 h 126"/>
                  <a:gd name="T90" fmla="*/ 45 w 117"/>
                  <a:gd name="T91" fmla="*/ 174 h 126"/>
                  <a:gd name="T92" fmla="*/ 35 w 117"/>
                  <a:gd name="T93" fmla="*/ 149 h 126"/>
                  <a:gd name="T94" fmla="*/ 51 w 117"/>
                  <a:gd name="T95" fmla="*/ 103 h 126"/>
                  <a:gd name="T96" fmla="*/ 45 w 117"/>
                  <a:gd name="T97" fmla="*/ 99 h 126"/>
                  <a:gd name="T98" fmla="*/ 51 w 117"/>
                  <a:gd name="T99" fmla="*/ 78 h 126"/>
                  <a:gd name="T100" fmla="*/ 103 w 117"/>
                  <a:gd name="T101" fmla="*/ 87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7"/>
                  <a:gd name="T154" fmla="*/ 0 h 126"/>
                  <a:gd name="T155" fmla="*/ 117 w 117"/>
                  <a:gd name="T156" fmla="*/ 126 h 12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7" h="126">
                    <a:moveTo>
                      <a:pt x="28" y="22"/>
                    </a:moveTo>
                    <a:lnTo>
                      <a:pt x="30" y="23"/>
                    </a:lnTo>
                    <a:lnTo>
                      <a:pt x="30" y="20"/>
                    </a:lnTo>
                    <a:lnTo>
                      <a:pt x="36" y="17"/>
                    </a:lnTo>
                    <a:lnTo>
                      <a:pt x="44" y="21"/>
                    </a:lnTo>
                    <a:lnTo>
                      <a:pt x="40" y="17"/>
                    </a:lnTo>
                    <a:lnTo>
                      <a:pt x="35" y="9"/>
                    </a:lnTo>
                    <a:lnTo>
                      <a:pt x="35" y="8"/>
                    </a:lnTo>
                    <a:lnTo>
                      <a:pt x="31" y="0"/>
                    </a:lnTo>
                    <a:lnTo>
                      <a:pt x="42" y="1"/>
                    </a:lnTo>
                    <a:lnTo>
                      <a:pt x="45" y="1"/>
                    </a:lnTo>
                    <a:lnTo>
                      <a:pt x="47" y="6"/>
                    </a:lnTo>
                    <a:lnTo>
                      <a:pt x="61" y="8"/>
                    </a:lnTo>
                    <a:lnTo>
                      <a:pt x="61" y="12"/>
                    </a:lnTo>
                    <a:lnTo>
                      <a:pt x="66" y="15"/>
                    </a:lnTo>
                    <a:lnTo>
                      <a:pt x="84" y="7"/>
                    </a:lnTo>
                    <a:lnTo>
                      <a:pt x="83" y="8"/>
                    </a:lnTo>
                    <a:lnTo>
                      <a:pt x="99" y="14"/>
                    </a:lnTo>
                    <a:lnTo>
                      <a:pt x="104" y="14"/>
                    </a:lnTo>
                    <a:lnTo>
                      <a:pt x="110" y="18"/>
                    </a:lnTo>
                    <a:lnTo>
                      <a:pt x="105" y="19"/>
                    </a:lnTo>
                    <a:lnTo>
                      <a:pt x="107" y="35"/>
                    </a:lnTo>
                    <a:lnTo>
                      <a:pt x="115" y="53"/>
                    </a:lnTo>
                    <a:lnTo>
                      <a:pt x="117" y="67"/>
                    </a:lnTo>
                    <a:lnTo>
                      <a:pt x="114" y="65"/>
                    </a:lnTo>
                    <a:lnTo>
                      <a:pt x="84" y="78"/>
                    </a:lnTo>
                    <a:lnTo>
                      <a:pt x="87" y="84"/>
                    </a:lnTo>
                    <a:lnTo>
                      <a:pt x="106" y="102"/>
                    </a:lnTo>
                    <a:lnTo>
                      <a:pt x="96" y="111"/>
                    </a:lnTo>
                    <a:lnTo>
                      <a:pt x="98" y="121"/>
                    </a:lnTo>
                    <a:lnTo>
                      <a:pt x="93" y="122"/>
                    </a:lnTo>
                    <a:lnTo>
                      <a:pt x="77" y="122"/>
                    </a:lnTo>
                    <a:lnTo>
                      <a:pt x="66" y="123"/>
                    </a:lnTo>
                    <a:lnTo>
                      <a:pt x="61" y="126"/>
                    </a:lnTo>
                    <a:lnTo>
                      <a:pt x="50" y="123"/>
                    </a:lnTo>
                    <a:lnTo>
                      <a:pt x="37" y="121"/>
                    </a:lnTo>
                    <a:lnTo>
                      <a:pt x="23" y="122"/>
                    </a:lnTo>
                    <a:lnTo>
                      <a:pt x="29" y="98"/>
                    </a:lnTo>
                    <a:lnTo>
                      <a:pt x="8" y="92"/>
                    </a:lnTo>
                    <a:lnTo>
                      <a:pt x="6" y="91"/>
                    </a:lnTo>
                    <a:lnTo>
                      <a:pt x="6" y="88"/>
                    </a:lnTo>
                    <a:lnTo>
                      <a:pt x="1" y="79"/>
                    </a:lnTo>
                    <a:lnTo>
                      <a:pt x="2" y="70"/>
                    </a:lnTo>
                    <a:lnTo>
                      <a:pt x="0" y="68"/>
                    </a:lnTo>
                    <a:lnTo>
                      <a:pt x="1" y="50"/>
                    </a:lnTo>
                    <a:lnTo>
                      <a:pt x="12" y="44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4" y="20"/>
                    </a:lnTo>
                    <a:lnTo>
                      <a:pt x="28" y="2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233"/>
              <p:cNvSpPr>
                <a:spLocks noChangeAspect="1"/>
              </p:cNvSpPr>
              <p:nvPr/>
            </p:nvSpPr>
            <p:spPr bwMode="auto">
              <a:xfrm>
                <a:off x="2633" y="1125"/>
                <a:ext cx="366" cy="262"/>
              </a:xfrm>
              <a:custGeom>
                <a:avLst/>
                <a:gdLst>
                  <a:gd name="T0" fmla="*/ 606 w 281"/>
                  <a:gd name="T1" fmla="*/ 66 h 199"/>
                  <a:gd name="T2" fmla="*/ 582 w 281"/>
                  <a:gd name="T3" fmla="*/ 72 h 199"/>
                  <a:gd name="T4" fmla="*/ 543 w 281"/>
                  <a:gd name="T5" fmla="*/ 95 h 199"/>
                  <a:gd name="T6" fmla="*/ 512 w 281"/>
                  <a:gd name="T7" fmla="*/ 115 h 199"/>
                  <a:gd name="T8" fmla="*/ 460 w 281"/>
                  <a:gd name="T9" fmla="*/ 151 h 199"/>
                  <a:gd name="T10" fmla="*/ 468 w 281"/>
                  <a:gd name="T11" fmla="*/ 165 h 199"/>
                  <a:gd name="T12" fmla="*/ 458 w 281"/>
                  <a:gd name="T13" fmla="*/ 187 h 199"/>
                  <a:gd name="T14" fmla="*/ 397 w 281"/>
                  <a:gd name="T15" fmla="*/ 201 h 199"/>
                  <a:gd name="T16" fmla="*/ 436 w 281"/>
                  <a:gd name="T17" fmla="*/ 212 h 199"/>
                  <a:gd name="T18" fmla="*/ 397 w 281"/>
                  <a:gd name="T19" fmla="*/ 225 h 199"/>
                  <a:gd name="T20" fmla="*/ 359 w 281"/>
                  <a:gd name="T21" fmla="*/ 250 h 199"/>
                  <a:gd name="T22" fmla="*/ 336 w 281"/>
                  <a:gd name="T23" fmla="*/ 286 h 199"/>
                  <a:gd name="T24" fmla="*/ 314 w 281"/>
                  <a:gd name="T25" fmla="*/ 312 h 199"/>
                  <a:gd name="T26" fmla="*/ 324 w 281"/>
                  <a:gd name="T27" fmla="*/ 349 h 199"/>
                  <a:gd name="T28" fmla="*/ 293 w 281"/>
                  <a:gd name="T29" fmla="*/ 361 h 199"/>
                  <a:gd name="T30" fmla="*/ 246 w 281"/>
                  <a:gd name="T31" fmla="*/ 396 h 199"/>
                  <a:gd name="T32" fmla="*/ 220 w 281"/>
                  <a:gd name="T33" fmla="*/ 449 h 199"/>
                  <a:gd name="T34" fmla="*/ 263 w 281"/>
                  <a:gd name="T35" fmla="*/ 434 h 199"/>
                  <a:gd name="T36" fmla="*/ 175 w 281"/>
                  <a:gd name="T37" fmla="*/ 449 h 199"/>
                  <a:gd name="T38" fmla="*/ 141 w 281"/>
                  <a:gd name="T39" fmla="*/ 483 h 199"/>
                  <a:gd name="T40" fmla="*/ 146 w 281"/>
                  <a:gd name="T41" fmla="*/ 499 h 199"/>
                  <a:gd name="T42" fmla="*/ 102 w 281"/>
                  <a:gd name="T43" fmla="*/ 499 h 199"/>
                  <a:gd name="T44" fmla="*/ 60 w 281"/>
                  <a:gd name="T45" fmla="*/ 513 h 199"/>
                  <a:gd name="T46" fmla="*/ 57 w 281"/>
                  <a:gd name="T47" fmla="*/ 516 h 199"/>
                  <a:gd name="T48" fmla="*/ 39 w 281"/>
                  <a:gd name="T49" fmla="*/ 538 h 199"/>
                  <a:gd name="T50" fmla="*/ 0 w 281"/>
                  <a:gd name="T51" fmla="*/ 549 h 199"/>
                  <a:gd name="T52" fmla="*/ 21 w 281"/>
                  <a:gd name="T53" fmla="*/ 577 h 199"/>
                  <a:gd name="T54" fmla="*/ 1 w 281"/>
                  <a:gd name="T55" fmla="*/ 598 h 199"/>
                  <a:gd name="T56" fmla="*/ 102 w 281"/>
                  <a:gd name="T57" fmla="*/ 582 h 199"/>
                  <a:gd name="T58" fmla="*/ 60 w 281"/>
                  <a:gd name="T59" fmla="*/ 600 h 199"/>
                  <a:gd name="T60" fmla="*/ 9 w 281"/>
                  <a:gd name="T61" fmla="*/ 623 h 199"/>
                  <a:gd name="T62" fmla="*/ 21 w 281"/>
                  <a:gd name="T63" fmla="*/ 640 h 199"/>
                  <a:gd name="T64" fmla="*/ 39 w 281"/>
                  <a:gd name="T65" fmla="*/ 664 h 199"/>
                  <a:gd name="T66" fmla="*/ 66 w 281"/>
                  <a:gd name="T67" fmla="*/ 662 h 199"/>
                  <a:gd name="T68" fmla="*/ 49 w 281"/>
                  <a:gd name="T69" fmla="*/ 679 h 199"/>
                  <a:gd name="T70" fmla="*/ 39 w 281"/>
                  <a:gd name="T71" fmla="*/ 704 h 199"/>
                  <a:gd name="T72" fmla="*/ 51 w 281"/>
                  <a:gd name="T73" fmla="*/ 733 h 199"/>
                  <a:gd name="T74" fmla="*/ 74 w 281"/>
                  <a:gd name="T75" fmla="*/ 785 h 199"/>
                  <a:gd name="T76" fmla="*/ 246 w 281"/>
                  <a:gd name="T77" fmla="*/ 723 h 199"/>
                  <a:gd name="T78" fmla="*/ 276 w 281"/>
                  <a:gd name="T79" fmla="*/ 721 h 199"/>
                  <a:gd name="T80" fmla="*/ 335 w 281"/>
                  <a:gd name="T81" fmla="*/ 615 h 199"/>
                  <a:gd name="T82" fmla="*/ 320 w 281"/>
                  <a:gd name="T83" fmla="*/ 560 h 199"/>
                  <a:gd name="T84" fmla="*/ 352 w 281"/>
                  <a:gd name="T85" fmla="*/ 416 h 199"/>
                  <a:gd name="T86" fmla="*/ 400 w 281"/>
                  <a:gd name="T87" fmla="*/ 311 h 199"/>
                  <a:gd name="T88" fmla="*/ 455 w 281"/>
                  <a:gd name="T89" fmla="*/ 246 h 199"/>
                  <a:gd name="T90" fmla="*/ 543 w 281"/>
                  <a:gd name="T91" fmla="*/ 151 h 199"/>
                  <a:gd name="T92" fmla="*/ 629 w 281"/>
                  <a:gd name="T93" fmla="*/ 116 h 199"/>
                  <a:gd name="T94" fmla="*/ 753 w 281"/>
                  <a:gd name="T95" fmla="*/ 138 h 199"/>
                  <a:gd name="T96" fmla="*/ 853 w 281"/>
                  <a:gd name="T97" fmla="*/ 87 h 199"/>
                  <a:gd name="T98" fmla="*/ 979 w 281"/>
                  <a:gd name="T99" fmla="*/ 116 h 199"/>
                  <a:gd name="T100" fmla="*/ 1054 w 281"/>
                  <a:gd name="T101" fmla="*/ 72 h 199"/>
                  <a:gd name="T102" fmla="*/ 966 w 281"/>
                  <a:gd name="T103" fmla="*/ 55 h 199"/>
                  <a:gd name="T104" fmla="*/ 970 w 281"/>
                  <a:gd name="T105" fmla="*/ 16 h 199"/>
                  <a:gd name="T106" fmla="*/ 926 w 281"/>
                  <a:gd name="T107" fmla="*/ 37 h 199"/>
                  <a:gd name="T108" fmla="*/ 914 w 281"/>
                  <a:gd name="T109" fmla="*/ 0 h 199"/>
                  <a:gd name="T110" fmla="*/ 847 w 281"/>
                  <a:gd name="T111" fmla="*/ 12 h 199"/>
                  <a:gd name="T112" fmla="*/ 806 w 281"/>
                  <a:gd name="T113" fmla="*/ 16 h 199"/>
                  <a:gd name="T114" fmla="*/ 729 w 281"/>
                  <a:gd name="T115" fmla="*/ 55 h 199"/>
                  <a:gd name="T116" fmla="*/ 656 w 281"/>
                  <a:gd name="T117" fmla="*/ 55 h 199"/>
                  <a:gd name="T118" fmla="*/ 655 w 281"/>
                  <a:gd name="T119" fmla="*/ 72 h 19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81"/>
                  <a:gd name="T181" fmla="*/ 0 h 199"/>
                  <a:gd name="T182" fmla="*/ 281 w 281"/>
                  <a:gd name="T183" fmla="*/ 199 h 19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81" h="199">
                    <a:moveTo>
                      <a:pt x="166" y="22"/>
                    </a:moveTo>
                    <a:lnTo>
                      <a:pt x="161" y="26"/>
                    </a:lnTo>
                    <a:lnTo>
                      <a:pt x="161" y="17"/>
                    </a:lnTo>
                    <a:lnTo>
                      <a:pt x="160" y="22"/>
                    </a:lnTo>
                    <a:lnTo>
                      <a:pt x="156" y="23"/>
                    </a:lnTo>
                    <a:lnTo>
                      <a:pt x="155" y="18"/>
                    </a:lnTo>
                    <a:lnTo>
                      <a:pt x="152" y="23"/>
                    </a:lnTo>
                    <a:lnTo>
                      <a:pt x="153" y="26"/>
                    </a:lnTo>
                    <a:lnTo>
                      <a:pt x="145" y="24"/>
                    </a:lnTo>
                    <a:lnTo>
                      <a:pt x="146" y="26"/>
                    </a:lnTo>
                    <a:lnTo>
                      <a:pt x="140" y="25"/>
                    </a:lnTo>
                    <a:lnTo>
                      <a:pt x="137" y="29"/>
                    </a:lnTo>
                    <a:lnTo>
                      <a:pt x="137" y="34"/>
                    </a:lnTo>
                    <a:lnTo>
                      <a:pt x="136" y="35"/>
                    </a:lnTo>
                    <a:lnTo>
                      <a:pt x="123" y="38"/>
                    </a:lnTo>
                    <a:lnTo>
                      <a:pt x="136" y="40"/>
                    </a:lnTo>
                    <a:lnTo>
                      <a:pt x="134" y="42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2" y="45"/>
                    </a:lnTo>
                    <a:lnTo>
                      <a:pt x="122" y="47"/>
                    </a:lnTo>
                    <a:lnTo>
                      <a:pt x="118" y="44"/>
                    </a:lnTo>
                    <a:lnTo>
                      <a:pt x="115" y="45"/>
                    </a:lnTo>
                    <a:lnTo>
                      <a:pt x="106" y="51"/>
                    </a:lnTo>
                    <a:lnTo>
                      <a:pt x="117" y="49"/>
                    </a:lnTo>
                    <a:lnTo>
                      <a:pt x="114" y="51"/>
                    </a:lnTo>
                    <a:lnTo>
                      <a:pt x="116" y="54"/>
                    </a:lnTo>
                    <a:lnTo>
                      <a:pt x="115" y="55"/>
                    </a:lnTo>
                    <a:lnTo>
                      <a:pt x="107" y="55"/>
                    </a:lnTo>
                    <a:lnTo>
                      <a:pt x="106" y="57"/>
                    </a:lnTo>
                    <a:lnTo>
                      <a:pt x="116" y="59"/>
                    </a:lnTo>
                    <a:lnTo>
                      <a:pt x="105" y="60"/>
                    </a:lnTo>
                    <a:lnTo>
                      <a:pt x="96" y="63"/>
                    </a:lnTo>
                    <a:lnTo>
                      <a:pt x="91" y="68"/>
                    </a:lnTo>
                    <a:lnTo>
                      <a:pt x="88" y="71"/>
                    </a:lnTo>
                    <a:lnTo>
                      <a:pt x="90" y="72"/>
                    </a:lnTo>
                    <a:lnTo>
                      <a:pt x="98" y="72"/>
                    </a:lnTo>
                    <a:lnTo>
                      <a:pt x="88" y="76"/>
                    </a:lnTo>
                    <a:lnTo>
                      <a:pt x="84" y="79"/>
                    </a:lnTo>
                    <a:lnTo>
                      <a:pt x="85" y="84"/>
                    </a:lnTo>
                    <a:lnTo>
                      <a:pt x="85" y="87"/>
                    </a:lnTo>
                    <a:lnTo>
                      <a:pt x="87" y="88"/>
                    </a:lnTo>
                    <a:lnTo>
                      <a:pt x="73" y="92"/>
                    </a:lnTo>
                    <a:lnTo>
                      <a:pt x="73" y="93"/>
                    </a:lnTo>
                    <a:lnTo>
                      <a:pt x="78" y="91"/>
                    </a:lnTo>
                    <a:lnTo>
                      <a:pt x="76" y="96"/>
                    </a:lnTo>
                    <a:lnTo>
                      <a:pt x="70" y="99"/>
                    </a:lnTo>
                    <a:lnTo>
                      <a:pt x="65" y="100"/>
                    </a:lnTo>
                    <a:lnTo>
                      <a:pt x="58" y="106"/>
                    </a:lnTo>
                    <a:lnTo>
                      <a:pt x="55" y="110"/>
                    </a:lnTo>
                    <a:lnTo>
                      <a:pt x="59" y="114"/>
                    </a:lnTo>
                    <a:lnTo>
                      <a:pt x="65" y="108"/>
                    </a:lnTo>
                    <a:lnTo>
                      <a:pt x="71" y="106"/>
                    </a:lnTo>
                    <a:lnTo>
                      <a:pt x="70" y="110"/>
                    </a:lnTo>
                    <a:lnTo>
                      <a:pt x="61" y="115"/>
                    </a:lnTo>
                    <a:lnTo>
                      <a:pt x="57" y="115"/>
                    </a:lnTo>
                    <a:lnTo>
                      <a:pt x="47" y="114"/>
                    </a:lnTo>
                    <a:lnTo>
                      <a:pt x="46" y="115"/>
                    </a:lnTo>
                    <a:lnTo>
                      <a:pt x="41" y="119"/>
                    </a:lnTo>
                    <a:lnTo>
                      <a:pt x="38" y="122"/>
                    </a:lnTo>
                    <a:lnTo>
                      <a:pt x="39" y="123"/>
                    </a:lnTo>
                    <a:lnTo>
                      <a:pt x="35" y="122"/>
                    </a:lnTo>
                    <a:lnTo>
                      <a:pt x="39" y="126"/>
                    </a:lnTo>
                    <a:lnTo>
                      <a:pt x="23" y="122"/>
                    </a:lnTo>
                    <a:lnTo>
                      <a:pt x="22" y="126"/>
                    </a:lnTo>
                    <a:lnTo>
                      <a:pt x="27" y="126"/>
                    </a:lnTo>
                    <a:lnTo>
                      <a:pt x="31" y="125"/>
                    </a:lnTo>
                    <a:lnTo>
                      <a:pt x="26" y="127"/>
                    </a:lnTo>
                    <a:lnTo>
                      <a:pt x="16" y="130"/>
                    </a:lnTo>
                    <a:lnTo>
                      <a:pt x="24" y="133"/>
                    </a:lnTo>
                    <a:lnTo>
                      <a:pt x="23" y="135"/>
                    </a:lnTo>
                    <a:lnTo>
                      <a:pt x="15" y="131"/>
                    </a:lnTo>
                    <a:lnTo>
                      <a:pt x="15" y="134"/>
                    </a:lnTo>
                    <a:lnTo>
                      <a:pt x="9" y="134"/>
                    </a:lnTo>
                    <a:lnTo>
                      <a:pt x="11" y="136"/>
                    </a:lnTo>
                    <a:lnTo>
                      <a:pt x="4" y="136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17" y="140"/>
                    </a:lnTo>
                    <a:lnTo>
                      <a:pt x="0" y="141"/>
                    </a:lnTo>
                    <a:lnTo>
                      <a:pt x="5" y="146"/>
                    </a:lnTo>
                    <a:lnTo>
                      <a:pt x="2" y="147"/>
                    </a:lnTo>
                    <a:lnTo>
                      <a:pt x="3" y="147"/>
                    </a:lnTo>
                    <a:lnTo>
                      <a:pt x="1" y="151"/>
                    </a:lnTo>
                    <a:lnTo>
                      <a:pt x="18" y="149"/>
                    </a:lnTo>
                    <a:lnTo>
                      <a:pt x="26" y="149"/>
                    </a:lnTo>
                    <a:lnTo>
                      <a:pt x="27" y="147"/>
                    </a:lnTo>
                    <a:lnTo>
                      <a:pt x="28" y="151"/>
                    </a:lnTo>
                    <a:lnTo>
                      <a:pt x="26" y="154"/>
                    </a:lnTo>
                    <a:lnTo>
                      <a:pt x="16" y="152"/>
                    </a:lnTo>
                    <a:lnTo>
                      <a:pt x="0" y="154"/>
                    </a:lnTo>
                    <a:lnTo>
                      <a:pt x="2" y="156"/>
                    </a:lnTo>
                    <a:lnTo>
                      <a:pt x="2" y="157"/>
                    </a:lnTo>
                    <a:lnTo>
                      <a:pt x="0" y="157"/>
                    </a:lnTo>
                    <a:lnTo>
                      <a:pt x="8" y="159"/>
                    </a:lnTo>
                    <a:lnTo>
                      <a:pt x="5" y="162"/>
                    </a:lnTo>
                    <a:lnTo>
                      <a:pt x="2" y="166"/>
                    </a:lnTo>
                    <a:lnTo>
                      <a:pt x="8" y="165"/>
                    </a:lnTo>
                    <a:lnTo>
                      <a:pt x="11" y="168"/>
                    </a:lnTo>
                    <a:lnTo>
                      <a:pt x="16" y="162"/>
                    </a:lnTo>
                    <a:lnTo>
                      <a:pt x="22" y="162"/>
                    </a:lnTo>
                    <a:lnTo>
                      <a:pt x="18" y="167"/>
                    </a:lnTo>
                    <a:lnTo>
                      <a:pt x="17" y="163"/>
                    </a:lnTo>
                    <a:lnTo>
                      <a:pt x="11" y="172"/>
                    </a:lnTo>
                    <a:lnTo>
                      <a:pt x="13" y="172"/>
                    </a:lnTo>
                    <a:lnTo>
                      <a:pt x="5" y="175"/>
                    </a:lnTo>
                    <a:lnTo>
                      <a:pt x="5" y="180"/>
                    </a:lnTo>
                    <a:lnTo>
                      <a:pt x="11" y="178"/>
                    </a:lnTo>
                    <a:lnTo>
                      <a:pt x="15" y="177"/>
                    </a:lnTo>
                    <a:lnTo>
                      <a:pt x="15" y="180"/>
                    </a:lnTo>
                    <a:lnTo>
                      <a:pt x="14" y="185"/>
                    </a:lnTo>
                    <a:lnTo>
                      <a:pt x="9" y="185"/>
                    </a:lnTo>
                    <a:lnTo>
                      <a:pt x="10" y="193"/>
                    </a:lnTo>
                    <a:lnTo>
                      <a:pt x="20" y="198"/>
                    </a:lnTo>
                    <a:lnTo>
                      <a:pt x="38" y="199"/>
                    </a:lnTo>
                    <a:lnTo>
                      <a:pt x="57" y="183"/>
                    </a:lnTo>
                    <a:lnTo>
                      <a:pt x="65" y="183"/>
                    </a:lnTo>
                    <a:lnTo>
                      <a:pt x="66" y="175"/>
                    </a:lnTo>
                    <a:lnTo>
                      <a:pt x="71" y="171"/>
                    </a:lnTo>
                    <a:lnTo>
                      <a:pt x="74" y="182"/>
                    </a:lnTo>
                    <a:lnTo>
                      <a:pt x="79" y="185"/>
                    </a:lnTo>
                    <a:lnTo>
                      <a:pt x="87" y="170"/>
                    </a:lnTo>
                    <a:lnTo>
                      <a:pt x="89" y="156"/>
                    </a:lnTo>
                    <a:lnTo>
                      <a:pt x="89" y="152"/>
                    </a:lnTo>
                    <a:lnTo>
                      <a:pt x="94" y="147"/>
                    </a:lnTo>
                    <a:lnTo>
                      <a:pt x="85" y="141"/>
                    </a:lnTo>
                    <a:lnTo>
                      <a:pt x="84" y="126"/>
                    </a:lnTo>
                    <a:lnTo>
                      <a:pt x="84" y="111"/>
                    </a:lnTo>
                    <a:lnTo>
                      <a:pt x="94" y="105"/>
                    </a:lnTo>
                    <a:lnTo>
                      <a:pt x="105" y="104"/>
                    </a:lnTo>
                    <a:lnTo>
                      <a:pt x="99" y="96"/>
                    </a:lnTo>
                    <a:lnTo>
                      <a:pt x="107" y="78"/>
                    </a:lnTo>
                    <a:lnTo>
                      <a:pt x="105" y="74"/>
                    </a:lnTo>
                    <a:lnTo>
                      <a:pt x="117" y="71"/>
                    </a:lnTo>
                    <a:lnTo>
                      <a:pt x="121" y="62"/>
                    </a:lnTo>
                    <a:lnTo>
                      <a:pt x="128" y="47"/>
                    </a:lnTo>
                    <a:lnTo>
                      <a:pt x="142" y="43"/>
                    </a:lnTo>
                    <a:lnTo>
                      <a:pt x="145" y="38"/>
                    </a:lnTo>
                    <a:lnTo>
                      <a:pt x="164" y="38"/>
                    </a:lnTo>
                    <a:lnTo>
                      <a:pt x="163" y="30"/>
                    </a:lnTo>
                    <a:lnTo>
                      <a:pt x="168" y="30"/>
                    </a:lnTo>
                    <a:lnTo>
                      <a:pt x="176" y="26"/>
                    </a:lnTo>
                    <a:lnTo>
                      <a:pt x="189" y="33"/>
                    </a:lnTo>
                    <a:lnTo>
                      <a:pt x="201" y="35"/>
                    </a:lnTo>
                    <a:lnTo>
                      <a:pt x="216" y="35"/>
                    </a:lnTo>
                    <a:lnTo>
                      <a:pt x="223" y="32"/>
                    </a:lnTo>
                    <a:lnTo>
                      <a:pt x="227" y="22"/>
                    </a:lnTo>
                    <a:lnTo>
                      <a:pt x="242" y="15"/>
                    </a:lnTo>
                    <a:lnTo>
                      <a:pt x="261" y="20"/>
                    </a:lnTo>
                    <a:lnTo>
                      <a:pt x="261" y="30"/>
                    </a:lnTo>
                    <a:lnTo>
                      <a:pt x="273" y="23"/>
                    </a:lnTo>
                    <a:lnTo>
                      <a:pt x="281" y="23"/>
                    </a:lnTo>
                    <a:lnTo>
                      <a:pt x="281" y="18"/>
                    </a:lnTo>
                    <a:lnTo>
                      <a:pt x="274" y="18"/>
                    </a:lnTo>
                    <a:lnTo>
                      <a:pt x="268" y="19"/>
                    </a:lnTo>
                    <a:lnTo>
                      <a:pt x="258" y="14"/>
                    </a:lnTo>
                    <a:lnTo>
                      <a:pt x="281" y="12"/>
                    </a:lnTo>
                    <a:lnTo>
                      <a:pt x="269" y="7"/>
                    </a:lnTo>
                    <a:lnTo>
                      <a:pt x="259" y="4"/>
                    </a:lnTo>
                    <a:lnTo>
                      <a:pt x="251" y="7"/>
                    </a:lnTo>
                    <a:lnTo>
                      <a:pt x="250" y="14"/>
                    </a:lnTo>
                    <a:lnTo>
                      <a:pt x="247" y="9"/>
                    </a:lnTo>
                    <a:lnTo>
                      <a:pt x="246" y="7"/>
                    </a:lnTo>
                    <a:lnTo>
                      <a:pt x="245" y="5"/>
                    </a:lnTo>
                    <a:lnTo>
                      <a:pt x="244" y="0"/>
                    </a:lnTo>
                    <a:lnTo>
                      <a:pt x="238" y="3"/>
                    </a:lnTo>
                    <a:lnTo>
                      <a:pt x="230" y="11"/>
                    </a:lnTo>
                    <a:lnTo>
                      <a:pt x="226" y="3"/>
                    </a:lnTo>
                    <a:lnTo>
                      <a:pt x="213" y="14"/>
                    </a:lnTo>
                    <a:lnTo>
                      <a:pt x="219" y="5"/>
                    </a:lnTo>
                    <a:lnTo>
                      <a:pt x="215" y="4"/>
                    </a:lnTo>
                    <a:lnTo>
                      <a:pt x="207" y="3"/>
                    </a:lnTo>
                    <a:lnTo>
                      <a:pt x="207" y="7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7" y="12"/>
                    </a:lnTo>
                    <a:lnTo>
                      <a:pt x="175" y="14"/>
                    </a:lnTo>
                    <a:lnTo>
                      <a:pt x="182" y="15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6" y="2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234"/>
              <p:cNvSpPr>
                <a:spLocks noChangeAspect="1"/>
              </p:cNvSpPr>
              <p:nvPr/>
            </p:nvSpPr>
            <p:spPr bwMode="auto">
              <a:xfrm>
                <a:off x="2722" y="1587"/>
                <a:ext cx="132" cy="55"/>
              </a:xfrm>
              <a:custGeom>
                <a:avLst/>
                <a:gdLst>
                  <a:gd name="T0" fmla="*/ 132 w 102"/>
                  <a:gd name="T1" fmla="*/ 132 h 42"/>
                  <a:gd name="T2" fmla="*/ 75 w 102"/>
                  <a:gd name="T3" fmla="*/ 140 h 42"/>
                  <a:gd name="T4" fmla="*/ 45 w 102"/>
                  <a:gd name="T5" fmla="*/ 135 h 42"/>
                  <a:gd name="T6" fmla="*/ 8 w 102"/>
                  <a:gd name="T7" fmla="*/ 123 h 42"/>
                  <a:gd name="T8" fmla="*/ 1 w 102"/>
                  <a:gd name="T9" fmla="*/ 123 h 42"/>
                  <a:gd name="T10" fmla="*/ 1 w 102"/>
                  <a:gd name="T11" fmla="*/ 122 h 42"/>
                  <a:gd name="T12" fmla="*/ 0 w 102"/>
                  <a:gd name="T13" fmla="*/ 111 h 42"/>
                  <a:gd name="T14" fmla="*/ 0 w 102"/>
                  <a:gd name="T15" fmla="*/ 93 h 42"/>
                  <a:gd name="T16" fmla="*/ 35 w 102"/>
                  <a:gd name="T17" fmla="*/ 101 h 42"/>
                  <a:gd name="T18" fmla="*/ 39 w 102"/>
                  <a:gd name="T19" fmla="*/ 103 h 42"/>
                  <a:gd name="T20" fmla="*/ 58 w 102"/>
                  <a:gd name="T21" fmla="*/ 93 h 42"/>
                  <a:gd name="T22" fmla="*/ 97 w 102"/>
                  <a:gd name="T23" fmla="*/ 88 h 42"/>
                  <a:gd name="T24" fmla="*/ 155 w 102"/>
                  <a:gd name="T25" fmla="*/ 88 h 42"/>
                  <a:gd name="T26" fmla="*/ 175 w 102"/>
                  <a:gd name="T27" fmla="*/ 85 h 42"/>
                  <a:gd name="T28" fmla="*/ 170 w 102"/>
                  <a:gd name="T29" fmla="*/ 48 h 42"/>
                  <a:gd name="T30" fmla="*/ 201 w 102"/>
                  <a:gd name="T31" fmla="*/ 12 h 42"/>
                  <a:gd name="T32" fmla="*/ 232 w 102"/>
                  <a:gd name="T33" fmla="*/ 28 h 42"/>
                  <a:gd name="T34" fmla="*/ 260 w 102"/>
                  <a:gd name="T35" fmla="*/ 0 h 42"/>
                  <a:gd name="T36" fmla="*/ 342 w 102"/>
                  <a:gd name="T37" fmla="*/ 12 h 42"/>
                  <a:gd name="T38" fmla="*/ 370 w 102"/>
                  <a:gd name="T39" fmla="*/ 63 h 42"/>
                  <a:gd name="T40" fmla="*/ 353 w 102"/>
                  <a:gd name="T41" fmla="*/ 85 h 42"/>
                  <a:gd name="T42" fmla="*/ 347 w 102"/>
                  <a:gd name="T43" fmla="*/ 88 h 42"/>
                  <a:gd name="T44" fmla="*/ 334 w 102"/>
                  <a:gd name="T45" fmla="*/ 132 h 42"/>
                  <a:gd name="T46" fmla="*/ 324 w 102"/>
                  <a:gd name="T47" fmla="*/ 135 h 42"/>
                  <a:gd name="T48" fmla="*/ 229 w 102"/>
                  <a:gd name="T49" fmla="*/ 161 h 42"/>
                  <a:gd name="T50" fmla="*/ 207 w 102"/>
                  <a:gd name="T51" fmla="*/ 160 h 42"/>
                  <a:gd name="T52" fmla="*/ 132 w 102"/>
                  <a:gd name="T53" fmla="*/ 132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2"/>
                  <a:gd name="T82" fmla="*/ 0 h 42"/>
                  <a:gd name="T83" fmla="*/ 102 w 102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2" h="42">
                    <a:moveTo>
                      <a:pt x="36" y="34"/>
                    </a:moveTo>
                    <a:lnTo>
                      <a:pt x="21" y="37"/>
                    </a:lnTo>
                    <a:lnTo>
                      <a:pt x="12" y="35"/>
                    </a:lnTo>
                    <a:lnTo>
                      <a:pt x="2" y="32"/>
                    </a:lnTo>
                    <a:lnTo>
                      <a:pt x="1" y="32"/>
                    </a:lnTo>
                    <a:lnTo>
                      <a:pt x="1" y="31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9" y="26"/>
                    </a:lnTo>
                    <a:lnTo>
                      <a:pt x="11" y="27"/>
                    </a:lnTo>
                    <a:lnTo>
                      <a:pt x="16" y="24"/>
                    </a:lnTo>
                    <a:lnTo>
                      <a:pt x="27" y="23"/>
                    </a:lnTo>
                    <a:lnTo>
                      <a:pt x="43" y="23"/>
                    </a:lnTo>
                    <a:lnTo>
                      <a:pt x="48" y="22"/>
                    </a:lnTo>
                    <a:lnTo>
                      <a:pt x="46" y="12"/>
                    </a:lnTo>
                    <a:lnTo>
                      <a:pt x="56" y="3"/>
                    </a:lnTo>
                    <a:lnTo>
                      <a:pt x="64" y="7"/>
                    </a:lnTo>
                    <a:lnTo>
                      <a:pt x="72" y="0"/>
                    </a:lnTo>
                    <a:lnTo>
                      <a:pt x="94" y="3"/>
                    </a:lnTo>
                    <a:lnTo>
                      <a:pt x="102" y="16"/>
                    </a:lnTo>
                    <a:lnTo>
                      <a:pt x="97" y="22"/>
                    </a:lnTo>
                    <a:lnTo>
                      <a:pt x="96" y="23"/>
                    </a:lnTo>
                    <a:lnTo>
                      <a:pt x="92" y="34"/>
                    </a:lnTo>
                    <a:lnTo>
                      <a:pt x="89" y="35"/>
                    </a:lnTo>
                    <a:lnTo>
                      <a:pt x="63" y="42"/>
                    </a:lnTo>
                    <a:lnTo>
                      <a:pt x="57" y="41"/>
                    </a:lnTo>
                    <a:lnTo>
                      <a:pt x="36" y="3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235"/>
              <p:cNvSpPr>
                <a:spLocks noChangeAspect="1"/>
              </p:cNvSpPr>
              <p:nvPr/>
            </p:nvSpPr>
            <p:spPr bwMode="auto">
              <a:xfrm>
                <a:off x="2469" y="1540"/>
                <a:ext cx="225" cy="194"/>
              </a:xfrm>
              <a:custGeom>
                <a:avLst/>
                <a:gdLst>
                  <a:gd name="T0" fmla="*/ 629 w 173"/>
                  <a:gd name="T1" fmla="*/ 496 h 147"/>
                  <a:gd name="T2" fmla="*/ 620 w 173"/>
                  <a:gd name="T3" fmla="*/ 496 h 147"/>
                  <a:gd name="T4" fmla="*/ 570 w 173"/>
                  <a:gd name="T5" fmla="*/ 541 h 147"/>
                  <a:gd name="T6" fmla="*/ 484 w 173"/>
                  <a:gd name="T7" fmla="*/ 512 h 147"/>
                  <a:gd name="T8" fmla="*/ 432 w 173"/>
                  <a:gd name="T9" fmla="*/ 516 h 147"/>
                  <a:gd name="T10" fmla="*/ 407 w 173"/>
                  <a:gd name="T11" fmla="*/ 589 h 147"/>
                  <a:gd name="T12" fmla="*/ 332 w 173"/>
                  <a:gd name="T13" fmla="*/ 577 h 147"/>
                  <a:gd name="T14" fmla="*/ 174 w 173"/>
                  <a:gd name="T15" fmla="*/ 541 h 147"/>
                  <a:gd name="T16" fmla="*/ 169 w 173"/>
                  <a:gd name="T17" fmla="*/ 488 h 147"/>
                  <a:gd name="T18" fmla="*/ 178 w 173"/>
                  <a:gd name="T19" fmla="*/ 380 h 147"/>
                  <a:gd name="T20" fmla="*/ 178 w 173"/>
                  <a:gd name="T21" fmla="*/ 360 h 147"/>
                  <a:gd name="T22" fmla="*/ 159 w 173"/>
                  <a:gd name="T23" fmla="*/ 315 h 147"/>
                  <a:gd name="T24" fmla="*/ 137 w 173"/>
                  <a:gd name="T25" fmla="*/ 260 h 147"/>
                  <a:gd name="T26" fmla="*/ 78 w 173"/>
                  <a:gd name="T27" fmla="*/ 236 h 147"/>
                  <a:gd name="T28" fmla="*/ 12 w 173"/>
                  <a:gd name="T29" fmla="*/ 209 h 147"/>
                  <a:gd name="T30" fmla="*/ 22 w 173"/>
                  <a:gd name="T31" fmla="*/ 189 h 147"/>
                  <a:gd name="T32" fmla="*/ 60 w 173"/>
                  <a:gd name="T33" fmla="*/ 153 h 147"/>
                  <a:gd name="T34" fmla="*/ 161 w 173"/>
                  <a:gd name="T35" fmla="*/ 168 h 147"/>
                  <a:gd name="T36" fmla="*/ 163 w 173"/>
                  <a:gd name="T37" fmla="*/ 92 h 147"/>
                  <a:gd name="T38" fmla="*/ 258 w 173"/>
                  <a:gd name="T39" fmla="*/ 113 h 147"/>
                  <a:gd name="T40" fmla="*/ 308 w 173"/>
                  <a:gd name="T41" fmla="*/ 66 h 147"/>
                  <a:gd name="T42" fmla="*/ 364 w 173"/>
                  <a:gd name="T43" fmla="*/ 0 h 147"/>
                  <a:gd name="T44" fmla="*/ 449 w 173"/>
                  <a:gd name="T45" fmla="*/ 66 h 147"/>
                  <a:gd name="T46" fmla="*/ 475 w 173"/>
                  <a:gd name="T47" fmla="*/ 73 h 147"/>
                  <a:gd name="T48" fmla="*/ 529 w 173"/>
                  <a:gd name="T49" fmla="*/ 102 h 147"/>
                  <a:gd name="T50" fmla="*/ 568 w 173"/>
                  <a:gd name="T51" fmla="*/ 115 h 147"/>
                  <a:gd name="T52" fmla="*/ 620 w 173"/>
                  <a:gd name="T53" fmla="*/ 236 h 147"/>
                  <a:gd name="T54" fmla="*/ 592 w 173"/>
                  <a:gd name="T55" fmla="*/ 255 h 147"/>
                  <a:gd name="T56" fmla="*/ 570 w 173"/>
                  <a:gd name="T57" fmla="*/ 311 h 147"/>
                  <a:gd name="T58" fmla="*/ 596 w 173"/>
                  <a:gd name="T59" fmla="*/ 376 h 147"/>
                  <a:gd name="T60" fmla="*/ 587 w 173"/>
                  <a:gd name="T61" fmla="*/ 425 h 147"/>
                  <a:gd name="T62" fmla="*/ 629 w 173"/>
                  <a:gd name="T63" fmla="*/ 474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3"/>
                  <a:gd name="T97" fmla="*/ 0 h 147"/>
                  <a:gd name="T98" fmla="*/ 173 w 173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3" h="147">
                    <a:moveTo>
                      <a:pt x="169" y="118"/>
                    </a:moveTo>
                    <a:lnTo>
                      <a:pt x="169" y="124"/>
                    </a:lnTo>
                    <a:lnTo>
                      <a:pt x="167" y="125"/>
                    </a:lnTo>
                    <a:lnTo>
                      <a:pt x="167" y="124"/>
                    </a:lnTo>
                    <a:lnTo>
                      <a:pt x="167" y="125"/>
                    </a:lnTo>
                    <a:lnTo>
                      <a:pt x="153" y="136"/>
                    </a:lnTo>
                    <a:lnTo>
                      <a:pt x="135" y="130"/>
                    </a:lnTo>
                    <a:lnTo>
                      <a:pt x="130" y="128"/>
                    </a:lnTo>
                    <a:lnTo>
                      <a:pt x="128" y="130"/>
                    </a:lnTo>
                    <a:lnTo>
                      <a:pt x="116" y="129"/>
                    </a:lnTo>
                    <a:lnTo>
                      <a:pt x="108" y="136"/>
                    </a:lnTo>
                    <a:lnTo>
                      <a:pt x="109" y="147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84" y="144"/>
                    </a:lnTo>
                    <a:lnTo>
                      <a:pt x="47" y="136"/>
                    </a:lnTo>
                    <a:lnTo>
                      <a:pt x="39" y="130"/>
                    </a:lnTo>
                    <a:lnTo>
                      <a:pt x="45" y="122"/>
                    </a:lnTo>
                    <a:lnTo>
                      <a:pt x="47" y="108"/>
                    </a:lnTo>
                    <a:lnTo>
                      <a:pt x="48" y="95"/>
                    </a:lnTo>
                    <a:lnTo>
                      <a:pt x="55" y="103"/>
                    </a:lnTo>
                    <a:lnTo>
                      <a:pt x="48" y="90"/>
                    </a:lnTo>
                    <a:lnTo>
                      <a:pt x="49" y="84"/>
                    </a:lnTo>
                    <a:lnTo>
                      <a:pt x="42" y="79"/>
                    </a:lnTo>
                    <a:lnTo>
                      <a:pt x="36" y="67"/>
                    </a:lnTo>
                    <a:lnTo>
                      <a:pt x="37" y="65"/>
                    </a:lnTo>
                    <a:lnTo>
                      <a:pt x="31" y="62"/>
                    </a:lnTo>
                    <a:lnTo>
                      <a:pt x="21" y="59"/>
                    </a:lnTo>
                    <a:lnTo>
                      <a:pt x="10" y="54"/>
                    </a:lnTo>
                    <a:lnTo>
                      <a:pt x="3" y="52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0" y="46"/>
                    </a:lnTo>
                    <a:lnTo>
                      <a:pt x="16" y="39"/>
                    </a:lnTo>
                    <a:lnTo>
                      <a:pt x="27" y="42"/>
                    </a:lnTo>
                    <a:lnTo>
                      <a:pt x="43" y="42"/>
                    </a:lnTo>
                    <a:lnTo>
                      <a:pt x="39" y="25"/>
                    </a:lnTo>
                    <a:lnTo>
                      <a:pt x="44" y="23"/>
                    </a:lnTo>
                    <a:lnTo>
                      <a:pt x="48" y="29"/>
                    </a:lnTo>
                    <a:lnTo>
                      <a:pt x="69" y="28"/>
                    </a:lnTo>
                    <a:lnTo>
                      <a:pt x="65" y="27"/>
                    </a:lnTo>
                    <a:lnTo>
                      <a:pt x="83" y="17"/>
                    </a:lnTo>
                    <a:lnTo>
                      <a:pt x="85" y="5"/>
                    </a:lnTo>
                    <a:lnTo>
                      <a:pt x="98" y="0"/>
                    </a:lnTo>
                    <a:lnTo>
                      <a:pt x="103" y="6"/>
                    </a:lnTo>
                    <a:lnTo>
                      <a:pt x="121" y="17"/>
                    </a:lnTo>
                    <a:lnTo>
                      <a:pt x="127" y="17"/>
                    </a:lnTo>
                    <a:lnTo>
                      <a:pt x="128" y="18"/>
                    </a:lnTo>
                    <a:lnTo>
                      <a:pt x="141" y="25"/>
                    </a:lnTo>
                    <a:lnTo>
                      <a:pt x="142" y="25"/>
                    </a:lnTo>
                    <a:lnTo>
                      <a:pt x="150" y="28"/>
                    </a:lnTo>
                    <a:lnTo>
                      <a:pt x="152" y="29"/>
                    </a:lnTo>
                    <a:lnTo>
                      <a:pt x="173" y="35"/>
                    </a:lnTo>
                    <a:lnTo>
                      <a:pt x="167" y="59"/>
                    </a:lnTo>
                    <a:lnTo>
                      <a:pt x="162" y="62"/>
                    </a:lnTo>
                    <a:lnTo>
                      <a:pt x="159" y="64"/>
                    </a:lnTo>
                    <a:lnTo>
                      <a:pt x="148" y="81"/>
                    </a:lnTo>
                    <a:lnTo>
                      <a:pt x="153" y="78"/>
                    </a:lnTo>
                    <a:lnTo>
                      <a:pt x="160" y="88"/>
                    </a:lnTo>
                    <a:lnTo>
                      <a:pt x="160" y="94"/>
                    </a:lnTo>
                    <a:lnTo>
                      <a:pt x="158" y="100"/>
                    </a:lnTo>
                    <a:lnTo>
                      <a:pt x="158" y="106"/>
                    </a:lnTo>
                    <a:lnTo>
                      <a:pt x="159" y="112"/>
                    </a:lnTo>
                    <a:lnTo>
                      <a:pt x="169" y="1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236"/>
              <p:cNvSpPr>
                <a:spLocks noChangeAspect="1"/>
              </p:cNvSpPr>
              <p:nvPr/>
            </p:nvSpPr>
            <p:spPr bwMode="auto">
              <a:xfrm>
                <a:off x="2711" y="1724"/>
                <a:ext cx="16" cy="31"/>
              </a:xfrm>
              <a:custGeom>
                <a:avLst/>
                <a:gdLst>
                  <a:gd name="T0" fmla="*/ 27 w 13"/>
                  <a:gd name="T1" fmla="*/ 87 h 24"/>
                  <a:gd name="T2" fmla="*/ 9 w 13"/>
                  <a:gd name="T3" fmla="*/ 68 h 24"/>
                  <a:gd name="T4" fmla="*/ 0 w 13"/>
                  <a:gd name="T5" fmla="*/ 36 h 24"/>
                  <a:gd name="T6" fmla="*/ 27 w 13"/>
                  <a:gd name="T7" fmla="*/ 0 h 24"/>
                  <a:gd name="T8" fmla="*/ 38 w 13"/>
                  <a:gd name="T9" fmla="*/ 39 h 24"/>
                  <a:gd name="T10" fmla="*/ 27 w 13"/>
                  <a:gd name="T11" fmla="*/ 87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0" y="24"/>
                    </a:moveTo>
                    <a:lnTo>
                      <a:pt x="3" y="19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3" y="11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237"/>
              <p:cNvSpPr>
                <a:spLocks noChangeAspect="1"/>
              </p:cNvSpPr>
              <p:nvPr/>
            </p:nvSpPr>
            <p:spPr bwMode="auto">
              <a:xfrm>
                <a:off x="2794" y="1634"/>
                <a:ext cx="52" cy="30"/>
              </a:xfrm>
              <a:custGeom>
                <a:avLst/>
                <a:gdLst>
                  <a:gd name="T0" fmla="*/ 27 w 40"/>
                  <a:gd name="T1" fmla="*/ 72 h 24"/>
                  <a:gd name="T2" fmla="*/ 49 w 40"/>
                  <a:gd name="T3" fmla="*/ 72 h 24"/>
                  <a:gd name="T4" fmla="*/ 55 w 40"/>
                  <a:gd name="T5" fmla="*/ 62 h 24"/>
                  <a:gd name="T6" fmla="*/ 64 w 40"/>
                  <a:gd name="T7" fmla="*/ 70 h 24"/>
                  <a:gd name="T8" fmla="*/ 66 w 40"/>
                  <a:gd name="T9" fmla="*/ 70 h 24"/>
                  <a:gd name="T10" fmla="*/ 71 w 40"/>
                  <a:gd name="T11" fmla="*/ 70 h 24"/>
                  <a:gd name="T12" fmla="*/ 83 w 40"/>
                  <a:gd name="T13" fmla="*/ 72 h 24"/>
                  <a:gd name="T14" fmla="*/ 96 w 40"/>
                  <a:gd name="T15" fmla="*/ 72 h 24"/>
                  <a:gd name="T16" fmla="*/ 92 w 40"/>
                  <a:gd name="T17" fmla="*/ 69 h 24"/>
                  <a:gd name="T18" fmla="*/ 92 w 40"/>
                  <a:gd name="T19" fmla="*/ 61 h 24"/>
                  <a:gd name="T20" fmla="*/ 108 w 40"/>
                  <a:gd name="T21" fmla="*/ 56 h 24"/>
                  <a:gd name="T22" fmla="*/ 114 w 40"/>
                  <a:gd name="T23" fmla="*/ 56 h 24"/>
                  <a:gd name="T24" fmla="*/ 108 w 40"/>
                  <a:gd name="T25" fmla="*/ 46 h 24"/>
                  <a:gd name="T26" fmla="*/ 108 w 40"/>
                  <a:gd name="T27" fmla="*/ 39 h 24"/>
                  <a:gd name="T28" fmla="*/ 103 w 40"/>
                  <a:gd name="T29" fmla="*/ 31 h 24"/>
                  <a:gd name="T30" fmla="*/ 120 w 40"/>
                  <a:gd name="T31" fmla="*/ 31 h 24"/>
                  <a:gd name="T32" fmla="*/ 125 w 40"/>
                  <a:gd name="T33" fmla="*/ 25 h 24"/>
                  <a:gd name="T34" fmla="*/ 140 w 40"/>
                  <a:gd name="T35" fmla="*/ 25 h 24"/>
                  <a:gd name="T36" fmla="*/ 146 w 40"/>
                  <a:gd name="T37" fmla="*/ 21 h 24"/>
                  <a:gd name="T38" fmla="*/ 148 w 40"/>
                  <a:gd name="T39" fmla="*/ 20 h 24"/>
                  <a:gd name="T40" fmla="*/ 148 w 40"/>
                  <a:gd name="T41" fmla="*/ 16 h 24"/>
                  <a:gd name="T42" fmla="*/ 134 w 40"/>
                  <a:gd name="T43" fmla="*/ 10 h 24"/>
                  <a:gd name="T44" fmla="*/ 125 w 40"/>
                  <a:gd name="T45" fmla="*/ 0 h 24"/>
                  <a:gd name="T46" fmla="*/ 29 w 40"/>
                  <a:gd name="T47" fmla="*/ 21 h 24"/>
                  <a:gd name="T48" fmla="*/ 9 w 40"/>
                  <a:gd name="T49" fmla="*/ 20 h 24"/>
                  <a:gd name="T50" fmla="*/ 0 w 40"/>
                  <a:gd name="T51" fmla="*/ 32 h 24"/>
                  <a:gd name="T52" fmla="*/ 12 w 40"/>
                  <a:gd name="T53" fmla="*/ 70 h 24"/>
                  <a:gd name="T54" fmla="*/ 27 w 40"/>
                  <a:gd name="T55" fmla="*/ 72 h 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0"/>
                  <a:gd name="T85" fmla="*/ 0 h 24"/>
                  <a:gd name="T86" fmla="*/ 40 w 40"/>
                  <a:gd name="T87" fmla="*/ 24 h 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0" h="24">
                    <a:moveTo>
                      <a:pt x="7" y="24"/>
                    </a:moveTo>
                    <a:lnTo>
                      <a:pt x="13" y="24"/>
                    </a:lnTo>
                    <a:lnTo>
                      <a:pt x="15" y="21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3"/>
                    </a:lnTo>
                    <a:lnTo>
                      <a:pt x="22" y="24"/>
                    </a:lnTo>
                    <a:lnTo>
                      <a:pt x="26" y="24"/>
                    </a:lnTo>
                    <a:lnTo>
                      <a:pt x="25" y="22"/>
                    </a:lnTo>
                    <a:lnTo>
                      <a:pt x="25" y="20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28" y="10"/>
                    </a:lnTo>
                    <a:lnTo>
                      <a:pt x="32" y="10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9" y="7"/>
                    </a:lnTo>
                    <a:lnTo>
                      <a:pt x="40" y="6"/>
                    </a:lnTo>
                    <a:lnTo>
                      <a:pt x="40" y="5"/>
                    </a:lnTo>
                    <a:lnTo>
                      <a:pt x="36" y="3"/>
                    </a:lnTo>
                    <a:lnTo>
                      <a:pt x="34" y="0"/>
                    </a:lnTo>
                    <a:lnTo>
                      <a:pt x="8" y="7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3" y="23"/>
                    </a:lnTo>
                    <a:lnTo>
                      <a:pt x="7" y="24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238"/>
              <p:cNvSpPr>
                <a:spLocks noChangeAspect="1"/>
              </p:cNvSpPr>
              <p:nvPr/>
            </p:nvSpPr>
            <p:spPr bwMode="auto">
              <a:xfrm>
                <a:off x="2733" y="1164"/>
                <a:ext cx="185" cy="280"/>
              </a:xfrm>
              <a:custGeom>
                <a:avLst/>
                <a:gdLst>
                  <a:gd name="T0" fmla="*/ 371 w 142"/>
                  <a:gd name="T1" fmla="*/ 323 h 213"/>
                  <a:gd name="T2" fmla="*/ 313 w 142"/>
                  <a:gd name="T3" fmla="*/ 362 h 213"/>
                  <a:gd name="T4" fmla="*/ 275 w 142"/>
                  <a:gd name="T5" fmla="*/ 390 h 213"/>
                  <a:gd name="T6" fmla="*/ 263 w 142"/>
                  <a:gd name="T7" fmla="*/ 435 h 213"/>
                  <a:gd name="T8" fmla="*/ 326 w 142"/>
                  <a:gd name="T9" fmla="*/ 528 h 213"/>
                  <a:gd name="T10" fmla="*/ 307 w 142"/>
                  <a:gd name="T11" fmla="*/ 586 h 213"/>
                  <a:gd name="T12" fmla="*/ 287 w 142"/>
                  <a:gd name="T13" fmla="*/ 577 h 213"/>
                  <a:gd name="T14" fmla="*/ 335 w 142"/>
                  <a:gd name="T15" fmla="*/ 588 h 213"/>
                  <a:gd name="T16" fmla="*/ 297 w 142"/>
                  <a:gd name="T17" fmla="*/ 599 h 213"/>
                  <a:gd name="T18" fmla="*/ 246 w 142"/>
                  <a:gd name="T19" fmla="*/ 634 h 213"/>
                  <a:gd name="T20" fmla="*/ 263 w 142"/>
                  <a:gd name="T21" fmla="*/ 648 h 213"/>
                  <a:gd name="T22" fmla="*/ 268 w 142"/>
                  <a:gd name="T23" fmla="*/ 691 h 213"/>
                  <a:gd name="T24" fmla="*/ 250 w 142"/>
                  <a:gd name="T25" fmla="*/ 735 h 213"/>
                  <a:gd name="T26" fmla="*/ 163 w 142"/>
                  <a:gd name="T27" fmla="*/ 803 h 213"/>
                  <a:gd name="T28" fmla="*/ 102 w 142"/>
                  <a:gd name="T29" fmla="*/ 836 h 213"/>
                  <a:gd name="T30" fmla="*/ 73 w 142"/>
                  <a:gd name="T31" fmla="*/ 747 h 213"/>
                  <a:gd name="T32" fmla="*/ 35 w 142"/>
                  <a:gd name="T33" fmla="*/ 657 h 213"/>
                  <a:gd name="T34" fmla="*/ 0 w 142"/>
                  <a:gd name="T35" fmla="*/ 615 h 213"/>
                  <a:gd name="T36" fmla="*/ 38 w 142"/>
                  <a:gd name="T37" fmla="*/ 549 h 213"/>
                  <a:gd name="T38" fmla="*/ 46 w 142"/>
                  <a:gd name="T39" fmla="*/ 477 h 213"/>
                  <a:gd name="T40" fmla="*/ 29 w 142"/>
                  <a:gd name="T41" fmla="*/ 435 h 213"/>
                  <a:gd name="T42" fmla="*/ 27 w 142"/>
                  <a:gd name="T43" fmla="*/ 317 h 213"/>
                  <a:gd name="T44" fmla="*/ 103 w 142"/>
                  <a:gd name="T45" fmla="*/ 291 h 213"/>
                  <a:gd name="T46" fmla="*/ 112 w 142"/>
                  <a:gd name="T47" fmla="*/ 188 h 213"/>
                  <a:gd name="T48" fmla="*/ 151 w 142"/>
                  <a:gd name="T49" fmla="*/ 160 h 213"/>
                  <a:gd name="T50" fmla="*/ 190 w 142"/>
                  <a:gd name="T51" fmla="*/ 66 h 213"/>
                  <a:gd name="T52" fmla="*/ 257 w 142"/>
                  <a:gd name="T53" fmla="*/ 32 h 213"/>
                  <a:gd name="T54" fmla="*/ 323 w 142"/>
                  <a:gd name="T55" fmla="*/ 0 h 213"/>
                  <a:gd name="T56" fmla="*/ 466 w 142"/>
                  <a:gd name="T57" fmla="*/ 50 h 213"/>
                  <a:gd name="T58" fmla="*/ 533 w 142"/>
                  <a:gd name="T59" fmla="*/ 188 h 213"/>
                  <a:gd name="T60" fmla="*/ 448 w 142"/>
                  <a:gd name="T61" fmla="*/ 191 h 213"/>
                  <a:gd name="T62" fmla="*/ 438 w 142"/>
                  <a:gd name="T63" fmla="*/ 200 h 213"/>
                  <a:gd name="T64" fmla="*/ 408 w 142"/>
                  <a:gd name="T65" fmla="*/ 247 h 2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2"/>
                  <a:gd name="T100" fmla="*/ 0 h 213"/>
                  <a:gd name="T101" fmla="*/ 142 w 142"/>
                  <a:gd name="T102" fmla="*/ 213 h 2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2" h="213">
                    <a:moveTo>
                      <a:pt x="113" y="71"/>
                    </a:moveTo>
                    <a:lnTo>
                      <a:pt x="99" y="82"/>
                    </a:lnTo>
                    <a:lnTo>
                      <a:pt x="88" y="88"/>
                    </a:lnTo>
                    <a:lnTo>
                      <a:pt x="83" y="92"/>
                    </a:lnTo>
                    <a:lnTo>
                      <a:pt x="75" y="93"/>
                    </a:lnTo>
                    <a:lnTo>
                      <a:pt x="73" y="100"/>
                    </a:lnTo>
                    <a:lnTo>
                      <a:pt x="71" y="103"/>
                    </a:lnTo>
                    <a:lnTo>
                      <a:pt x="70" y="111"/>
                    </a:lnTo>
                    <a:lnTo>
                      <a:pt x="74" y="129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82" y="149"/>
                    </a:lnTo>
                    <a:lnTo>
                      <a:pt x="76" y="145"/>
                    </a:lnTo>
                    <a:lnTo>
                      <a:pt x="77" y="147"/>
                    </a:lnTo>
                    <a:lnTo>
                      <a:pt x="61" y="148"/>
                    </a:lnTo>
                    <a:lnTo>
                      <a:pt x="89" y="150"/>
                    </a:lnTo>
                    <a:lnTo>
                      <a:pt x="82" y="156"/>
                    </a:lnTo>
                    <a:lnTo>
                      <a:pt x="79" y="153"/>
                    </a:lnTo>
                    <a:lnTo>
                      <a:pt x="72" y="161"/>
                    </a:lnTo>
                    <a:lnTo>
                      <a:pt x="65" y="161"/>
                    </a:lnTo>
                    <a:lnTo>
                      <a:pt x="70" y="164"/>
                    </a:lnTo>
                    <a:lnTo>
                      <a:pt x="70" y="165"/>
                    </a:lnTo>
                    <a:lnTo>
                      <a:pt x="69" y="171"/>
                    </a:lnTo>
                    <a:lnTo>
                      <a:pt x="71" y="176"/>
                    </a:lnTo>
                    <a:lnTo>
                      <a:pt x="69" y="175"/>
                    </a:lnTo>
                    <a:lnTo>
                      <a:pt x="67" y="187"/>
                    </a:lnTo>
                    <a:lnTo>
                      <a:pt x="64" y="200"/>
                    </a:lnTo>
                    <a:lnTo>
                      <a:pt x="44" y="205"/>
                    </a:lnTo>
                    <a:lnTo>
                      <a:pt x="41" y="213"/>
                    </a:lnTo>
                    <a:lnTo>
                      <a:pt x="27" y="213"/>
                    </a:lnTo>
                    <a:lnTo>
                      <a:pt x="23" y="200"/>
                    </a:lnTo>
                    <a:lnTo>
                      <a:pt x="19" y="190"/>
                    </a:lnTo>
                    <a:lnTo>
                      <a:pt x="8" y="172"/>
                    </a:lnTo>
                    <a:lnTo>
                      <a:pt x="9" y="167"/>
                    </a:lnTo>
                    <a:lnTo>
                      <a:pt x="4" y="166"/>
                    </a:lnTo>
                    <a:lnTo>
                      <a:pt x="0" y="157"/>
                    </a:lnTo>
                    <a:lnTo>
                      <a:pt x="2" y="155"/>
                    </a:lnTo>
                    <a:lnTo>
                      <a:pt x="10" y="140"/>
                    </a:lnTo>
                    <a:lnTo>
                      <a:pt x="12" y="126"/>
                    </a:lnTo>
                    <a:lnTo>
                      <a:pt x="12" y="122"/>
                    </a:lnTo>
                    <a:lnTo>
                      <a:pt x="17" y="117"/>
                    </a:lnTo>
                    <a:lnTo>
                      <a:pt x="8" y="111"/>
                    </a:lnTo>
                    <a:lnTo>
                      <a:pt x="7" y="96"/>
                    </a:lnTo>
                    <a:lnTo>
                      <a:pt x="7" y="81"/>
                    </a:lnTo>
                    <a:lnTo>
                      <a:pt x="17" y="75"/>
                    </a:lnTo>
                    <a:lnTo>
                      <a:pt x="28" y="74"/>
                    </a:lnTo>
                    <a:lnTo>
                      <a:pt x="22" y="66"/>
                    </a:lnTo>
                    <a:lnTo>
                      <a:pt x="30" y="48"/>
                    </a:lnTo>
                    <a:lnTo>
                      <a:pt x="28" y="44"/>
                    </a:lnTo>
                    <a:lnTo>
                      <a:pt x="40" y="41"/>
                    </a:lnTo>
                    <a:lnTo>
                      <a:pt x="44" y="32"/>
                    </a:lnTo>
                    <a:lnTo>
                      <a:pt x="51" y="17"/>
                    </a:lnTo>
                    <a:lnTo>
                      <a:pt x="65" y="13"/>
                    </a:lnTo>
                    <a:lnTo>
                      <a:pt x="68" y="8"/>
                    </a:lnTo>
                    <a:lnTo>
                      <a:pt x="87" y="8"/>
                    </a:lnTo>
                    <a:lnTo>
                      <a:pt x="86" y="0"/>
                    </a:lnTo>
                    <a:lnTo>
                      <a:pt x="91" y="0"/>
                    </a:lnTo>
                    <a:lnTo>
                      <a:pt x="124" y="13"/>
                    </a:lnTo>
                    <a:lnTo>
                      <a:pt x="135" y="33"/>
                    </a:lnTo>
                    <a:lnTo>
                      <a:pt x="142" y="48"/>
                    </a:lnTo>
                    <a:lnTo>
                      <a:pt x="125" y="47"/>
                    </a:lnTo>
                    <a:lnTo>
                      <a:pt x="120" y="49"/>
                    </a:lnTo>
                    <a:lnTo>
                      <a:pt x="119" y="53"/>
                    </a:lnTo>
                    <a:lnTo>
                      <a:pt x="117" y="51"/>
                    </a:lnTo>
                    <a:lnTo>
                      <a:pt x="110" y="56"/>
                    </a:lnTo>
                    <a:lnTo>
                      <a:pt x="108" y="63"/>
                    </a:lnTo>
                    <a:lnTo>
                      <a:pt x="113" y="7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239"/>
              <p:cNvSpPr>
                <a:spLocks noChangeAspect="1"/>
              </p:cNvSpPr>
              <p:nvPr/>
            </p:nvSpPr>
            <p:spPr bwMode="auto">
              <a:xfrm>
                <a:off x="2663" y="1617"/>
                <a:ext cx="74" cy="39"/>
              </a:xfrm>
              <a:custGeom>
                <a:avLst/>
                <a:gdLst>
                  <a:gd name="T0" fmla="*/ 189 w 58"/>
                  <a:gd name="T1" fmla="*/ 66 h 30"/>
                  <a:gd name="T2" fmla="*/ 181 w 58"/>
                  <a:gd name="T3" fmla="*/ 83 h 30"/>
                  <a:gd name="T4" fmla="*/ 145 w 58"/>
                  <a:gd name="T5" fmla="*/ 83 h 30"/>
                  <a:gd name="T6" fmla="*/ 128 w 58"/>
                  <a:gd name="T7" fmla="*/ 103 h 30"/>
                  <a:gd name="T8" fmla="*/ 98 w 58"/>
                  <a:gd name="T9" fmla="*/ 83 h 30"/>
                  <a:gd name="T10" fmla="*/ 70 w 58"/>
                  <a:gd name="T11" fmla="*/ 103 h 30"/>
                  <a:gd name="T12" fmla="*/ 40 w 58"/>
                  <a:gd name="T13" fmla="*/ 112 h 30"/>
                  <a:gd name="T14" fmla="*/ 17 w 58"/>
                  <a:gd name="T15" fmla="*/ 74 h 30"/>
                  <a:gd name="T16" fmla="*/ 0 w 58"/>
                  <a:gd name="T17" fmla="*/ 86 h 30"/>
                  <a:gd name="T18" fmla="*/ 37 w 58"/>
                  <a:gd name="T19" fmla="*/ 22 h 30"/>
                  <a:gd name="T20" fmla="*/ 47 w 58"/>
                  <a:gd name="T21" fmla="*/ 16 h 30"/>
                  <a:gd name="T22" fmla="*/ 65 w 58"/>
                  <a:gd name="T23" fmla="*/ 1 h 30"/>
                  <a:gd name="T24" fmla="*/ 112 w 58"/>
                  <a:gd name="T25" fmla="*/ 0 h 30"/>
                  <a:gd name="T26" fmla="*/ 156 w 58"/>
                  <a:gd name="T27" fmla="*/ 9 h 30"/>
                  <a:gd name="T28" fmla="*/ 156 w 58"/>
                  <a:gd name="T29" fmla="*/ 27 h 30"/>
                  <a:gd name="T30" fmla="*/ 156 w 58"/>
                  <a:gd name="T31" fmla="*/ 29 h 30"/>
                  <a:gd name="T32" fmla="*/ 148 w 58"/>
                  <a:gd name="T33" fmla="*/ 38 h 30"/>
                  <a:gd name="T34" fmla="*/ 163 w 58"/>
                  <a:gd name="T35" fmla="*/ 38 h 30"/>
                  <a:gd name="T36" fmla="*/ 195 w 58"/>
                  <a:gd name="T37" fmla="*/ 49 h 30"/>
                  <a:gd name="T38" fmla="*/ 195 w 58"/>
                  <a:gd name="T39" fmla="*/ 57 h 30"/>
                  <a:gd name="T40" fmla="*/ 189 w 58"/>
                  <a:gd name="T41" fmla="*/ 66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30"/>
                  <a:gd name="T65" fmla="*/ 58 w 58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30">
                    <a:moveTo>
                      <a:pt x="56" y="18"/>
                    </a:moveTo>
                    <a:lnTo>
                      <a:pt x="53" y="22"/>
                    </a:lnTo>
                    <a:lnTo>
                      <a:pt x="43" y="22"/>
                    </a:lnTo>
                    <a:lnTo>
                      <a:pt x="38" y="28"/>
                    </a:lnTo>
                    <a:lnTo>
                      <a:pt x="29" y="22"/>
                    </a:lnTo>
                    <a:lnTo>
                      <a:pt x="21" y="28"/>
                    </a:lnTo>
                    <a:lnTo>
                      <a:pt x="12" y="30"/>
                    </a:lnTo>
                    <a:lnTo>
                      <a:pt x="5" y="20"/>
                    </a:lnTo>
                    <a:lnTo>
                      <a:pt x="0" y="23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33" y="0"/>
                    </a:lnTo>
                    <a:lnTo>
                      <a:pt x="46" y="2"/>
                    </a:lnTo>
                    <a:lnTo>
                      <a:pt x="46" y="7"/>
                    </a:lnTo>
                    <a:lnTo>
                      <a:pt x="46" y="8"/>
                    </a:lnTo>
                    <a:lnTo>
                      <a:pt x="44" y="10"/>
                    </a:lnTo>
                    <a:lnTo>
                      <a:pt x="48" y="10"/>
                    </a:lnTo>
                    <a:lnTo>
                      <a:pt x="58" y="13"/>
                    </a:lnTo>
                    <a:lnTo>
                      <a:pt x="58" y="15"/>
                    </a:lnTo>
                    <a:lnTo>
                      <a:pt x="56" y="1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240"/>
              <p:cNvSpPr>
                <a:spLocks noChangeAspect="1"/>
              </p:cNvSpPr>
              <p:nvPr/>
            </p:nvSpPr>
            <p:spPr bwMode="auto">
              <a:xfrm>
                <a:off x="2376" y="1448"/>
                <a:ext cx="72" cy="81"/>
              </a:xfrm>
              <a:custGeom>
                <a:avLst/>
                <a:gdLst>
                  <a:gd name="T0" fmla="*/ 211 w 55"/>
                  <a:gd name="T1" fmla="*/ 172 h 62"/>
                  <a:gd name="T2" fmla="*/ 211 w 55"/>
                  <a:gd name="T3" fmla="*/ 123 h 62"/>
                  <a:gd name="T4" fmla="*/ 211 w 55"/>
                  <a:gd name="T5" fmla="*/ 78 h 62"/>
                  <a:gd name="T6" fmla="*/ 182 w 55"/>
                  <a:gd name="T7" fmla="*/ 60 h 62"/>
                  <a:gd name="T8" fmla="*/ 170 w 55"/>
                  <a:gd name="T9" fmla="*/ 65 h 62"/>
                  <a:gd name="T10" fmla="*/ 126 w 55"/>
                  <a:gd name="T11" fmla="*/ 57 h 62"/>
                  <a:gd name="T12" fmla="*/ 165 w 55"/>
                  <a:gd name="T13" fmla="*/ 12 h 62"/>
                  <a:gd name="T14" fmla="*/ 173 w 55"/>
                  <a:gd name="T15" fmla="*/ 0 h 62"/>
                  <a:gd name="T16" fmla="*/ 153 w 55"/>
                  <a:gd name="T17" fmla="*/ 9 h 62"/>
                  <a:gd name="T18" fmla="*/ 132 w 55"/>
                  <a:gd name="T19" fmla="*/ 9 h 62"/>
                  <a:gd name="T20" fmla="*/ 96 w 55"/>
                  <a:gd name="T21" fmla="*/ 35 h 62"/>
                  <a:gd name="T22" fmla="*/ 107 w 55"/>
                  <a:gd name="T23" fmla="*/ 41 h 62"/>
                  <a:gd name="T24" fmla="*/ 96 w 55"/>
                  <a:gd name="T25" fmla="*/ 60 h 62"/>
                  <a:gd name="T26" fmla="*/ 29 w 55"/>
                  <a:gd name="T27" fmla="*/ 71 h 62"/>
                  <a:gd name="T28" fmla="*/ 38 w 55"/>
                  <a:gd name="T29" fmla="*/ 88 h 62"/>
                  <a:gd name="T30" fmla="*/ 12 w 55"/>
                  <a:gd name="T31" fmla="*/ 111 h 62"/>
                  <a:gd name="T32" fmla="*/ 71 w 55"/>
                  <a:gd name="T33" fmla="*/ 124 h 62"/>
                  <a:gd name="T34" fmla="*/ 29 w 55"/>
                  <a:gd name="T35" fmla="*/ 172 h 62"/>
                  <a:gd name="T36" fmla="*/ 71 w 55"/>
                  <a:gd name="T37" fmla="*/ 161 h 62"/>
                  <a:gd name="T38" fmla="*/ 29 w 55"/>
                  <a:gd name="T39" fmla="*/ 183 h 62"/>
                  <a:gd name="T40" fmla="*/ 0 w 55"/>
                  <a:gd name="T41" fmla="*/ 196 h 62"/>
                  <a:gd name="T42" fmla="*/ 16 w 55"/>
                  <a:gd name="T43" fmla="*/ 201 h 62"/>
                  <a:gd name="T44" fmla="*/ 0 w 55"/>
                  <a:gd name="T45" fmla="*/ 212 h 62"/>
                  <a:gd name="T46" fmla="*/ 22 w 55"/>
                  <a:gd name="T47" fmla="*/ 221 h 62"/>
                  <a:gd name="T48" fmla="*/ 16 w 55"/>
                  <a:gd name="T49" fmla="*/ 227 h 62"/>
                  <a:gd name="T50" fmla="*/ 38 w 55"/>
                  <a:gd name="T51" fmla="*/ 227 h 62"/>
                  <a:gd name="T52" fmla="*/ 35 w 55"/>
                  <a:gd name="T53" fmla="*/ 235 h 62"/>
                  <a:gd name="T54" fmla="*/ 93 w 55"/>
                  <a:gd name="T55" fmla="*/ 227 h 62"/>
                  <a:gd name="T56" fmla="*/ 139 w 55"/>
                  <a:gd name="T57" fmla="*/ 208 h 62"/>
                  <a:gd name="T58" fmla="*/ 189 w 55"/>
                  <a:gd name="T59" fmla="*/ 199 h 62"/>
                  <a:gd name="T60" fmla="*/ 211 w 55"/>
                  <a:gd name="T61" fmla="*/ 172 h 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5"/>
                  <a:gd name="T94" fmla="*/ 0 h 62"/>
                  <a:gd name="T95" fmla="*/ 55 w 55"/>
                  <a:gd name="T96" fmla="*/ 62 h 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5" h="62">
                    <a:moveTo>
                      <a:pt x="55" y="45"/>
                    </a:moveTo>
                    <a:lnTo>
                      <a:pt x="55" y="32"/>
                    </a:lnTo>
                    <a:lnTo>
                      <a:pt x="55" y="21"/>
                    </a:lnTo>
                    <a:lnTo>
                      <a:pt x="47" y="16"/>
                    </a:lnTo>
                    <a:lnTo>
                      <a:pt x="44" y="17"/>
                    </a:lnTo>
                    <a:lnTo>
                      <a:pt x="33" y="15"/>
                    </a:lnTo>
                    <a:lnTo>
                      <a:pt x="43" y="3"/>
                    </a:lnTo>
                    <a:lnTo>
                      <a:pt x="45" y="0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5" y="9"/>
                    </a:lnTo>
                    <a:lnTo>
                      <a:pt x="28" y="11"/>
                    </a:lnTo>
                    <a:lnTo>
                      <a:pt x="25" y="16"/>
                    </a:lnTo>
                    <a:lnTo>
                      <a:pt x="8" y="18"/>
                    </a:lnTo>
                    <a:lnTo>
                      <a:pt x="10" y="23"/>
                    </a:lnTo>
                    <a:lnTo>
                      <a:pt x="3" y="29"/>
                    </a:lnTo>
                    <a:lnTo>
                      <a:pt x="18" y="33"/>
                    </a:lnTo>
                    <a:lnTo>
                      <a:pt x="8" y="45"/>
                    </a:lnTo>
                    <a:lnTo>
                      <a:pt x="18" y="42"/>
                    </a:lnTo>
                    <a:lnTo>
                      <a:pt x="8" y="48"/>
                    </a:lnTo>
                    <a:lnTo>
                      <a:pt x="0" y="51"/>
                    </a:lnTo>
                    <a:lnTo>
                      <a:pt x="4" y="53"/>
                    </a:lnTo>
                    <a:lnTo>
                      <a:pt x="0" y="56"/>
                    </a:lnTo>
                    <a:lnTo>
                      <a:pt x="6" y="58"/>
                    </a:lnTo>
                    <a:lnTo>
                      <a:pt x="4" y="60"/>
                    </a:lnTo>
                    <a:lnTo>
                      <a:pt x="10" y="60"/>
                    </a:lnTo>
                    <a:lnTo>
                      <a:pt x="9" y="62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49" y="52"/>
                    </a:lnTo>
                    <a:lnTo>
                      <a:pt x="55" y="45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241"/>
              <p:cNvSpPr>
                <a:spLocks noChangeAspect="1"/>
              </p:cNvSpPr>
              <p:nvPr/>
            </p:nvSpPr>
            <p:spPr bwMode="auto">
              <a:xfrm>
                <a:off x="2454" y="1377"/>
                <a:ext cx="130" cy="186"/>
              </a:xfrm>
              <a:custGeom>
                <a:avLst/>
                <a:gdLst>
                  <a:gd name="T0" fmla="*/ 35 w 100"/>
                  <a:gd name="T1" fmla="*/ 170 h 140"/>
                  <a:gd name="T2" fmla="*/ 60 w 100"/>
                  <a:gd name="T3" fmla="*/ 178 h 140"/>
                  <a:gd name="T4" fmla="*/ 46 w 100"/>
                  <a:gd name="T5" fmla="*/ 227 h 140"/>
                  <a:gd name="T6" fmla="*/ 73 w 100"/>
                  <a:gd name="T7" fmla="*/ 256 h 140"/>
                  <a:gd name="T8" fmla="*/ 112 w 100"/>
                  <a:gd name="T9" fmla="*/ 264 h 140"/>
                  <a:gd name="T10" fmla="*/ 136 w 100"/>
                  <a:gd name="T11" fmla="*/ 349 h 140"/>
                  <a:gd name="T12" fmla="*/ 60 w 100"/>
                  <a:gd name="T13" fmla="*/ 387 h 140"/>
                  <a:gd name="T14" fmla="*/ 83 w 100"/>
                  <a:gd name="T15" fmla="*/ 407 h 140"/>
                  <a:gd name="T16" fmla="*/ 35 w 100"/>
                  <a:gd name="T17" fmla="*/ 464 h 140"/>
                  <a:gd name="T18" fmla="*/ 103 w 100"/>
                  <a:gd name="T19" fmla="*/ 480 h 140"/>
                  <a:gd name="T20" fmla="*/ 136 w 100"/>
                  <a:gd name="T21" fmla="*/ 484 h 140"/>
                  <a:gd name="T22" fmla="*/ 49 w 100"/>
                  <a:gd name="T23" fmla="*/ 533 h 140"/>
                  <a:gd name="T24" fmla="*/ 16 w 100"/>
                  <a:gd name="T25" fmla="*/ 579 h 140"/>
                  <a:gd name="T26" fmla="*/ 95 w 100"/>
                  <a:gd name="T27" fmla="*/ 569 h 140"/>
                  <a:gd name="T28" fmla="*/ 152 w 100"/>
                  <a:gd name="T29" fmla="*/ 541 h 140"/>
                  <a:gd name="T30" fmla="*/ 294 w 100"/>
                  <a:gd name="T31" fmla="*/ 533 h 140"/>
                  <a:gd name="T32" fmla="*/ 308 w 100"/>
                  <a:gd name="T33" fmla="*/ 480 h 140"/>
                  <a:gd name="T34" fmla="*/ 372 w 100"/>
                  <a:gd name="T35" fmla="*/ 409 h 140"/>
                  <a:gd name="T36" fmla="*/ 294 w 100"/>
                  <a:gd name="T37" fmla="*/ 391 h 140"/>
                  <a:gd name="T38" fmla="*/ 259 w 100"/>
                  <a:gd name="T39" fmla="*/ 329 h 140"/>
                  <a:gd name="T40" fmla="*/ 272 w 100"/>
                  <a:gd name="T41" fmla="*/ 312 h 140"/>
                  <a:gd name="T42" fmla="*/ 182 w 100"/>
                  <a:gd name="T43" fmla="*/ 181 h 140"/>
                  <a:gd name="T44" fmla="*/ 156 w 100"/>
                  <a:gd name="T45" fmla="*/ 155 h 140"/>
                  <a:gd name="T46" fmla="*/ 148 w 100"/>
                  <a:gd name="T47" fmla="*/ 141 h 140"/>
                  <a:gd name="T48" fmla="*/ 103 w 100"/>
                  <a:gd name="T49" fmla="*/ 65 h 140"/>
                  <a:gd name="T50" fmla="*/ 101 w 100"/>
                  <a:gd name="T51" fmla="*/ 54 h 140"/>
                  <a:gd name="T52" fmla="*/ 60 w 100"/>
                  <a:gd name="T53" fmla="*/ 0 h 140"/>
                  <a:gd name="T54" fmla="*/ 39 w 100"/>
                  <a:gd name="T55" fmla="*/ 41 h 140"/>
                  <a:gd name="T56" fmla="*/ 21 w 100"/>
                  <a:gd name="T57" fmla="*/ 72 h 140"/>
                  <a:gd name="T58" fmla="*/ 21 w 100"/>
                  <a:gd name="T59" fmla="*/ 92 h 140"/>
                  <a:gd name="T60" fmla="*/ 9 w 100"/>
                  <a:gd name="T61" fmla="*/ 128 h 140"/>
                  <a:gd name="T62" fmla="*/ 35 w 100"/>
                  <a:gd name="T63" fmla="*/ 124 h 140"/>
                  <a:gd name="T64" fmla="*/ 1 w 100"/>
                  <a:gd name="T65" fmla="*/ 219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40"/>
                  <a:gd name="T101" fmla="*/ 100 w 100"/>
                  <a:gd name="T102" fmla="*/ 140 h 1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40">
                    <a:moveTo>
                      <a:pt x="1" y="53"/>
                    </a:moveTo>
                    <a:lnTo>
                      <a:pt x="9" y="41"/>
                    </a:lnTo>
                    <a:lnTo>
                      <a:pt x="13" y="41"/>
                    </a:lnTo>
                    <a:lnTo>
                      <a:pt x="16" y="43"/>
                    </a:lnTo>
                    <a:lnTo>
                      <a:pt x="14" y="47"/>
                    </a:lnTo>
                    <a:lnTo>
                      <a:pt x="12" y="55"/>
                    </a:lnTo>
                    <a:lnTo>
                      <a:pt x="13" y="63"/>
                    </a:lnTo>
                    <a:lnTo>
                      <a:pt x="19" y="62"/>
                    </a:lnTo>
                    <a:lnTo>
                      <a:pt x="34" y="59"/>
                    </a:lnTo>
                    <a:lnTo>
                      <a:pt x="30" y="64"/>
                    </a:lnTo>
                    <a:lnTo>
                      <a:pt x="36" y="7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16" y="93"/>
                    </a:lnTo>
                    <a:lnTo>
                      <a:pt x="18" y="93"/>
                    </a:lnTo>
                    <a:lnTo>
                      <a:pt x="22" y="98"/>
                    </a:lnTo>
                    <a:lnTo>
                      <a:pt x="11" y="108"/>
                    </a:lnTo>
                    <a:lnTo>
                      <a:pt x="9" y="112"/>
                    </a:lnTo>
                    <a:lnTo>
                      <a:pt x="22" y="113"/>
                    </a:lnTo>
                    <a:lnTo>
                      <a:pt x="28" y="116"/>
                    </a:lnTo>
                    <a:lnTo>
                      <a:pt x="43" y="112"/>
                    </a:lnTo>
                    <a:lnTo>
                      <a:pt x="37" y="117"/>
                    </a:lnTo>
                    <a:lnTo>
                      <a:pt x="26" y="121"/>
                    </a:lnTo>
                    <a:lnTo>
                      <a:pt x="13" y="129"/>
                    </a:lnTo>
                    <a:lnTo>
                      <a:pt x="0" y="139"/>
                    </a:lnTo>
                    <a:lnTo>
                      <a:pt x="4" y="140"/>
                    </a:lnTo>
                    <a:lnTo>
                      <a:pt x="9" y="139"/>
                    </a:lnTo>
                    <a:lnTo>
                      <a:pt x="25" y="137"/>
                    </a:lnTo>
                    <a:lnTo>
                      <a:pt x="29" y="132"/>
                    </a:lnTo>
                    <a:lnTo>
                      <a:pt x="41" y="130"/>
                    </a:lnTo>
                    <a:lnTo>
                      <a:pt x="57" y="128"/>
                    </a:lnTo>
                    <a:lnTo>
                      <a:pt x="79" y="129"/>
                    </a:lnTo>
                    <a:lnTo>
                      <a:pt x="94" y="120"/>
                    </a:lnTo>
                    <a:lnTo>
                      <a:pt x="83" y="116"/>
                    </a:lnTo>
                    <a:lnTo>
                      <a:pt x="87" y="112"/>
                    </a:lnTo>
                    <a:lnTo>
                      <a:pt x="100" y="99"/>
                    </a:lnTo>
                    <a:lnTo>
                      <a:pt x="94" y="93"/>
                    </a:lnTo>
                    <a:lnTo>
                      <a:pt x="79" y="94"/>
                    </a:lnTo>
                    <a:lnTo>
                      <a:pt x="80" y="90"/>
                    </a:lnTo>
                    <a:lnTo>
                      <a:pt x="70" y="80"/>
                    </a:lnTo>
                    <a:lnTo>
                      <a:pt x="75" y="81"/>
                    </a:lnTo>
                    <a:lnTo>
                      <a:pt x="73" y="75"/>
                    </a:lnTo>
                    <a:lnTo>
                      <a:pt x="63" y="65"/>
                    </a:lnTo>
                    <a:lnTo>
                      <a:pt x="49" y="44"/>
                    </a:lnTo>
                    <a:lnTo>
                      <a:pt x="31" y="41"/>
                    </a:lnTo>
                    <a:lnTo>
                      <a:pt x="42" y="38"/>
                    </a:lnTo>
                    <a:lnTo>
                      <a:pt x="35" y="36"/>
                    </a:lnTo>
                    <a:lnTo>
                      <a:pt x="40" y="34"/>
                    </a:lnTo>
                    <a:lnTo>
                      <a:pt x="54" y="16"/>
                    </a:lnTo>
                    <a:lnTo>
                      <a:pt x="28" y="16"/>
                    </a:lnTo>
                    <a:lnTo>
                      <a:pt x="22" y="15"/>
                    </a:lnTo>
                    <a:lnTo>
                      <a:pt x="27" y="13"/>
                    </a:lnTo>
                    <a:lnTo>
                      <a:pt x="37" y="1"/>
                    </a:lnTo>
                    <a:lnTo>
                      <a:pt x="16" y="0"/>
                    </a:lnTo>
                    <a:lnTo>
                      <a:pt x="13" y="5"/>
                    </a:lnTo>
                    <a:lnTo>
                      <a:pt x="11" y="10"/>
                    </a:lnTo>
                    <a:lnTo>
                      <a:pt x="6" y="11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0" y="29"/>
                    </a:lnTo>
                    <a:lnTo>
                      <a:pt x="2" y="31"/>
                    </a:lnTo>
                    <a:lnTo>
                      <a:pt x="0" y="32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1" y="5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242"/>
              <p:cNvSpPr>
                <a:spLocks noChangeAspect="1"/>
              </p:cNvSpPr>
              <p:nvPr/>
            </p:nvSpPr>
            <p:spPr bwMode="auto">
              <a:xfrm>
                <a:off x="2418" y="1450"/>
                <a:ext cx="39" cy="25"/>
              </a:xfrm>
              <a:custGeom>
                <a:avLst/>
                <a:gdLst>
                  <a:gd name="T0" fmla="*/ 112 w 30"/>
                  <a:gd name="T1" fmla="*/ 39 h 20"/>
                  <a:gd name="T2" fmla="*/ 108 w 30"/>
                  <a:gd name="T3" fmla="*/ 26 h 20"/>
                  <a:gd name="T4" fmla="*/ 78 w 30"/>
                  <a:gd name="T5" fmla="*/ 0 h 20"/>
                  <a:gd name="T6" fmla="*/ 38 w 30"/>
                  <a:gd name="T7" fmla="*/ 7 h 20"/>
                  <a:gd name="T8" fmla="*/ 0 w 30"/>
                  <a:gd name="T9" fmla="*/ 40 h 20"/>
                  <a:gd name="T10" fmla="*/ 39 w 30"/>
                  <a:gd name="T11" fmla="*/ 49 h 20"/>
                  <a:gd name="T12" fmla="*/ 51 w 30"/>
                  <a:gd name="T13" fmla="*/ 46 h 20"/>
                  <a:gd name="T14" fmla="*/ 83 w 30"/>
                  <a:gd name="T15" fmla="*/ 61 h 20"/>
                  <a:gd name="T16" fmla="*/ 112 w 30"/>
                  <a:gd name="T17" fmla="*/ 3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20"/>
                  <a:gd name="T29" fmla="*/ 30 w 30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20">
                    <a:moveTo>
                      <a:pt x="30" y="13"/>
                    </a:moveTo>
                    <a:lnTo>
                      <a:pt x="29" y="9"/>
                    </a:lnTo>
                    <a:lnTo>
                      <a:pt x="21" y="0"/>
                    </a:lnTo>
                    <a:lnTo>
                      <a:pt x="10" y="2"/>
                    </a:lnTo>
                    <a:lnTo>
                      <a:pt x="0" y="14"/>
                    </a:lnTo>
                    <a:lnTo>
                      <a:pt x="11" y="16"/>
                    </a:lnTo>
                    <a:lnTo>
                      <a:pt x="14" y="15"/>
                    </a:lnTo>
                    <a:lnTo>
                      <a:pt x="22" y="20"/>
                    </a:lnTo>
                    <a:lnTo>
                      <a:pt x="30" y="1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243"/>
              <p:cNvSpPr>
                <a:spLocks noChangeAspect="1"/>
              </p:cNvSpPr>
              <p:nvPr/>
            </p:nvSpPr>
            <p:spPr bwMode="auto">
              <a:xfrm>
                <a:off x="2376" y="1743"/>
                <a:ext cx="60" cy="114"/>
              </a:xfrm>
              <a:custGeom>
                <a:avLst/>
                <a:gdLst>
                  <a:gd name="T0" fmla="*/ 70 w 47"/>
                  <a:gd name="T1" fmla="*/ 0 h 87"/>
                  <a:gd name="T2" fmla="*/ 46 w 47"/>
                  <a:gd name="T3" fmla="*/ 1 h 87"/>
                  <a:gd name="T4" fmla="*/ 47 w 47"/>
                  <a:gd name="T5" fmla="*/ 83 h 87"/>
                  <a:gd name="T6" fmla="*/ 29 w 47"/>
                  <a:gd name="T7" fmla="*/ 132 h 87"/>
                  <a:gd name="T8" fmla="*/ 10 w 47"/>
                  <a:gd name="T9" fmla="*/ 178 h 87"/>
                  <a:gd name="T10" fmla="*/ 0 w 47"/>
                  <a:gd name="T11" fmla="*/ 225 h 87"/>
                  <a:gd name="T12" fmla="*/ 28 w 47"/>
                  <a:gd name="T13" fmla="*/ 238 h 87"/>
                  <a:gd name="T14" fmla="*/ 37 w 47"/>
                  <a:gd name="T15" fmla="*/ 238 h 87"/>
                  <a:gd name="T16" fmla="*/ 29 w 47"/>
                  <a:gd name="T17" fmla="*/ 335 h 87"/>
                  <a:gd name="T18" fmla="*/ 98 w 47"/>
                  <a:gd name="T19" fmla="*/ 325 h 87"/>
                  <a:gd name="T20" fmla="*/ 98 w 47"/>
                  <a:gd name="T21" fmla="*/ 305 h 87"/>
                  <a:gd name="T22" fmla="*/ 114 w 47"/>
                  <a:gd name="T23" fmla="*/ 266 h 87"/>
                  <a:gd name="T24" fmla="*/ 112 w 47"/>
                  <a:gd name="T25" fmla="*/ 249 h 87"/>
                  <a:gd name="T26" fmla="*/ 114 w 47"/>
                  <a:gd name="T27" fmla="*/ 216 h 87"/>
                  <a:gd name="T28" fmla="*/ 98 w 47"/>
                  <a:gd name="T29" fmla="*/ 161 h 87"/>
                  <a:gd name="T30" fmla="*/ 114 w 47"/>
                  <a:gd name="T31" fmla="*/ 160 h 87"/>
                  <a:gd name="T32" fmla="*/ 135 w 47"/>
                  <a:gd name="T33" fmla="*/ 77 h 87"/>
                  <a:gd name="T34" fmla="*/ 160 w 47"/>
                  <a:gd name="T35" fmla="*/ 41 h 87"/>
                  <a:gd name="T36" fmla="*/ 152 w 47"/>
                  <a:gd name="T37" fmla="*/ 12 h 87"/>
                  <a:gd name="T38" fmla="*/ 88 w 47"/>
                  <a:gd name="T39" fmla="*/ 9 h 87"/>
                  <a:gd name="T40" fmla="*/ 70 w 47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"/>
                  <a:gd name="T64" fmla="*/ 0 h 87"/>
                  <a:gd name="T65" fmla="*/ 47 w 47"/>
                  <a:gd name="T66" fmla="*/ 87 h 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" h="87">
                    <a:moveTo>
                      <a:pt x="21" y="0"/>
                    </a:moveTo>
                    <a:lnTo>
                      <a:pt x="13" y="1"/>
                    </a:lnTo>
                    <a:lnTo>
                      <a:pt x="14" y="21"/>
                    </a:lnTo>
                    <a:lnTo>
                      <a:pt x="9" y="34"/>
                    </a:lnTo>
                    <a:lnTo>
                      <a:pt x="3" y="46"/>
                    </a:lnTo>
                    <a:lnTo>
                      <a:pt x="0" y="58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9" y="87"/>
                    </a:lnTo>
                    <a:lnTo>
                      <a:pt x="29" y="84"/>
                    </a:lnTo>
                    <a:lnTo>
                      <a:pt x="29" y="79"/>
                    </a:lnTo>
                    <a:lnTo>
                      <a:pt x="34" y="69"/>
                    </a:lnTo>
                    <a:lnTo>
                      <a:pt x="33" y="65"/>
                    </a:lnTo>
                    <a:lnTo>
                      <a:pt x="34" y="56"/>
                    </a:lnTo>
                    <a:lnTo>
                      <a:pt x="29" y="42"/>
                    </a:lnTo>
                    <a:lnTo>
                      <a:pt x="34" y="41"/>
                    </a:lnTo>
                    <a:lnTo>
                      <a:pt x="40" y="20"/>
                    </a:lnTo>
                    <a:lnTo>
                      <a:pt x="47" y="11"/>
                    </a:lnTo>
                    <a:lnTo>
                      <a:pt x="45" y="3"/>
                    </a:lnTo>
                    <a:lnTo>
                      <a:pt x="26" y="2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244"/>
              <p:cNvSpPr>
                <a:spLocks noChangeAspect="1"/>
              </p:cNvSpPr>
              <p:nvPr/>
            </p:nvSpPr>
            <p:spPr bwMode="auto">
              <a:xfrm>
                <a:off x="2389" y="1704"/>
                <a:ext cx="222" cy="173"/>
              </a:xfrm>
              <a:custGeom>
                <a:avLst/>
                <a:gdLst>
                  <a:gd name="T0" fmla="*/ 126 w 171"/>
                  <a:gd name="T1" fmla="*/ 127 h 131"/>
                  <a:gd name="T2" fmla="*/ 58 w 171"/>
                  <a:gd name="T3" fmla="*/ 124 h 131"/>
                  <a:gd name="T4" fmla="*/ 39 w 171"/>
                  <a:gd name="T5" fmla="*/ 115 h 131"/>
                  <a:gd name="T6" fmla="*/ 10 w 171"/>
                  <a:gd name="T7" fmla="*/ 121 h 131"/>
                  <a:gd name="T8" fmla="*/ 10 w 171"/>
                  <a:gd name="T9" fmla="*/ 103 h 131"/>
                  <a:gd name="T10" fmla="*/ 8 w 171"/>
                  <a:gd name="T11" fmla="*/ 86 h 131"/>
                  <a:gd name="T12" fmla="*/ 8 w 171"/>
                  <a:gd name="T13" fmla="*/ 77 h 131"/>
                  <a:gd name="T14" fmla="*/ 0 w 171"/>
                  <a:gd name="T15" fmla="*/ 65 h 131"/>
                  <a:gd name="T16" fmla="*/ 0 w 171"/>
                  <a:gd name="T17" fmla="*/ 37 h 131"/>
                  <a:gd name="T18" fmla="*/ 75 w 171"/>
                  <a:gd name="T19" fmla="*/ 0 h 131"/>
                  <a:gd name="T20" fmla="*/ 140 w 171"/>
                  <a:gd name="T21" fmla="*/ 9 h 131"/>
                  <a:gd name="T22" fmla="*/ 199 w 171"/>
                  <a:gd name="T23" fmla="*/ 12 h 131"/>
                  <a:gd name="T24" fmla="*/ 258 w 171"/>
                  <a:gd name="T25" fmla="*/ 16 h 131"/>
                  <a:gd name="T26" fmla="*/ 313 w 171"/>
                  <a:gd name="T27" fmla="*/ 16 h 131"/>
                  <a:gd name="T28" fmla="*/ 373 w 171"/>
                  <a:gd name="T29" fmla="*/ 21 h 131"/>
                  <a:gd name="T30" fmla="*/ 402 w 171"/>
                  <a:gd name="T31" fmla="*/ 45 h 131"/>
                  <a:gd name="T32" fmla="*/ 541 w 171"/>
                  <a:gd name="T33" fmla="*/ 77 h 131"/>
                  <a:gd name="T34" fmla="*/ 543 w 171"/>
                  <a:gd name="T35" fmla="*/ 86 h 131"/>
                  <a:gd name="T36" fmla="*/ 556 w 171"/>
                  <a:gd name="T37" fmla="*/ 86 h 131"/>
                  <a:gd name="T38" fmla="*/ 631 w 171"/>
                  <a:gd name="T39" fmla="*/ 87 h 131"/>
                  <a:gd name="T40" fmla="*/ 618 w 171"/>
                  <a:gd name="T41" fmla="*/ 136 h 131"/>
                  <a:gd name="T42" fmla="*/ 565 w 171"/>
                  <a:gd name="T43" fmla="*/ 173 h 131"/>
                  <a:gd name="T44" fmla="*/ 508 w 171"/>
                  <a:gd name="T45" fmla="*/ 201 h 131"/>
                  <a:gd name="T46" fmla="*/ 475 w 171"/>
                  <a:gd name="T47" fmla="*/ 250 h 131"/>
                  <a:gd name="T48" fmla="*/ 448 w 171"/>
                  <a:gd name="T49" fmla="*/ 301 h 131"/>
                  <a:gd name="T50" fmla="*/ 469 w 171"/>
                  <a:gd name="T51" fmla="*/ 353 h 131"/>
                  <a:gd name="T52" fmla="*/ 423 w 171"/>
                  <a:gd name="T53" fmla="*/ 409 h 131"/>
                  <a:gd name="T54" fmla="*/ 412 w 171"/>
                  <a:gd name="T55" fmla="*/ 425 h 131"/>
                  <a:gd name="T56" fmla="*/ 369 w 171"/>
                  <a:gd name="T57" fmla="*/ 450 h 131"/>
                  <a:gd name="T58" fmla="*/ 344 w 171"/>
                  <a:gd name="T59" fmla="*/ 481 h 131"/>
                  <a:gd name="T60" fmla="*/ 284 w 171"/>
                  <a:gd name="T61" fmla="*/ 490 h 131"/>
                  <a:gd name="T62" fmla="*/ 221 w 171"/>
                  <a:gd name="T63" fmla="*/ 501 h 131"/>
                  <a:gd name="T64" fmla="*/ 182 w 171"/>
                  <a:gd name="T65" fmla="*/ 526 h 131"/>
                  <a:gd name="T66" fmla="*/ 175 w 171"/>
                  <a:gd name="T67" fmla="*/ 526 h 131"/>
                  <a:gd name="T68" fmla="*/ 140 w 171"/>
                  <a:gd name="T69" fmla="*/ 526 h 131"/>
                  <a:gd name="T70" fmla="*/ 126 w 171"/>
                  <a:gd name="T71" fmla="*/ 474 h 131"/>
                  <a:gd name="T72" fmla="*/ 88 w 171"/>
                  <a:gd name="T73" fmla="*/ 450 h 131"/>
                  <a:gd name="T74" fmla="*/ 71 w 171"/>
                  <a:gd name="T75" fmla="*/ 453 h 131"/>
                  <a:gd name="T76" fmla="*/ 71 w 171"/>
                  <a:gd name="T77" fmla="*/ 436 h 131"/>
                  <a:gd name="T78" fmla="*/ 88 w 171"/>
                  <a:gd name="T79" fmla="*/ 392 h 131"/>
                  <a:gd name="T80" fmla="*/ 86 w 171"/>
                  <a:gd name="T81" fmla="*/ 379 h 131"/>
                  <a:gd name="T82" fmla="*/ 88 w 171"/>
                  <a:gd name="T83" fmla="*/ 341 h 131"/>
                  <a:gd name="T84" fmla="*/ 71 w 171"/>
                  <a:gd name="T85" fmla="*/ 287 h 131"/>
                  <a:gd name="T86" fmla="*/ 88 w 171"/>
                  <a:gd name="T87" fmla="*/ 279 h 131"/>
                  <a:gd name="T88" fmla="*/ 112 w 171"/>
                  <a:gd name="T89" fmla="*/ 199 h 131"/>
                  <a:gd name="T90" fmla="*/ 135 w 171"/>
                  <a:gd name="T91" fmla="*/ 160 h 131"/>
                  <a:gd name="T92" fmla="*/ 126 w 171"/>
                  <a:gd name="T93" fmla="*/ 127 h 1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71"/>
                  <a:gd name="T142" fmla="*/ 0 h 131"/>
                  <a:gd name="T143" fmla="*/ 171 w 171"/>
                  <a:gd name="T144" fmla="*/ 131 h 13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71" h="131">
                    <a:moveTo>
                      <a:pt x="35" y="32"/>
                    </a:moveTo>
                    <a:lnTo>
                      <a:pt x="16" y="31"/>
                    </a:lnTo>
                    <a:lnTo>
                      <a:pt x="11" y="29"/>
                    </a:lnTo>
                    <a:lnTo>
                      <a:pt x="3" y="30"/>
                    </a:lnTo>
                    <a:lnTo>
                      <a:pt x="3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8" y="2"/>
                    </a:lnTo>
                    <a:lnTo>
                      <a:pt x="54" y="3"/>
                    </a:lnTo>
                    <a:lnTo>
                      <a:pt x="70" y="4"/>
                    </a:lnTo>
                    <a:lnTo>
                      <a:pt x="85" y="4"/>
                    </a:lnTo>
                    <a:lnTo>
                      <a:pt x="101" y="5"/>
                    </a:lnTo>
                    <a:lnTo>
                      <a:pt x="109" y="11"/>
                    </a:lnTo>
                    <a:lnTo>
                      <a:pt x="146" y="19"/>
                    </a:lnTo>
                    <a:lnTo>
                      <a:pt x="147" y="21"/>
                    </a:lnTo>
                    <a:lnTo>
                      <a:pt x="151" y="21"/>
                    </a:lnTo>
                    <a:lnTo>
                      <a:pt x="171" y="22"/>
                    </a:lnTo>
                    <a:lnTo>
                      <a:pt x="168" y="34"/>
                    </a:lnTo>
                    <a:lnTo>
                      <a:pt x="153" y="43"/>
                    </a:lnTo>
                    <a:lnTo>
                      <a:pt x="138" y="50"/>
                    </a:lnTo>
                    <a:lnTo>
                      <a:pt x="129" y="62"/>
                    </a:lnTo>
                    <a:lnTo>
                      <a:pt x="122" y="75"/>
                    </a:lnTo>
                    <a:lnTo>
                      <a:pt x="127" y="88"/>
                    </a:lnTo>
                    <a:lnTo>
                      <a:pt x="115" y="102"/>
                    </a:lnTo>
                    <a:lnTo>
                      <a:pt x="112" y="106"/>
                    </a:lnTo>
                    <a:lnTo>
                      <a:pt x="100" y="112"/>
                    </a:lnTo>
                    <a:lnTo>
                      <a:pt x="93" y="120"/>
                    </a:lnTo>
                    <a:lnTo>
                      <a:pt x="77" y="122"/>
                    </a:lnTo>
                    <a:lnTo>
                      <a:pt x="60" y="124"/>
                    </a:lnTo>
                    <a:lnTo>
                      <a:pt x="49" y="131"/>
                    </a:lnTo>
                    <a:lnTo>
                      <a:pt x="48" y="131"/>
                    </a:lnTo>
                    <a:lnTo>
                      <a:pt x="38" y="131"/>
                    </a:lnTo>
                    <a:lnTo>
                      <a:pt x="35" y="118"/>
                    </a:lnTo>
                    <a:lnTo>
                      <a:pt x="24" y="112"/>
                    </a:lnTo>
                    <a:lnTo>
                      <a:pt x="19" y="113"/>
                    </a:lnTo>
                    <a:lnTo>
                      <a:pt x="19" y="108"/>
                    </a:lnTo>
                    <a:lnTo>
                      <a:pt x="24" y="98"/>
                    </a:lnTo>
                    <a:lnTo>
                      <a:pt x="23" y="94"/>
                    </a:lnTo>
                    <a:lnTo>
                      <a:pt x="24" y="85"/>
                    </a:lnTo>
                    <a:lnTo>
                      <a:pt x="19" y="71"/>
                    </a:lnTo>
                    <a:lnTo>
                      <a:pt x="24" y="70"/>
                    </a:lnTo>
                    <a:lnTo>
                      <a:pt x="30" y="49"/>
                    </a:lnTo>
                    <a:lnTo>
                      <a:pt x="37" y="40"/>
                    </a:lnTo>
                    <a:lnTo>
                      <a:pt x="35" y="3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948A5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2" name="Group 245"/>
          <p:cNvGrpSpPr>
            <a:grpSpLocks/>
          </p:cNvGrpSpPr>
          <p:nvPr/>
        </p:nvGrpSpPr>
        <p:grpSpPr bwMode="auto">
          <a:xfrm>
            <a:off x="695325" y="2343150"/>
            <a:ext cx="2478088" cy="1601788"/>
            <a:chOff x="54" y="1129"/>
            <a:chExt cx="1561" cy="1009"/>
          </a:xfrm>
          <a:solidFill>
            <a:srgbClr val="009900"/>
          </a:solidFill>
        </p:grpSpPr>
        <p:grpSp>
          <p:nvGrpSpPr>
            <p:cNvPr id="23" name="Group 246"/>
            <p:cNvGrpSpPr>
              <a:grpSpLocks noChangeAspect="1"/>
            </p:cNvGrpSpPr>
            <p:nvPr/>
          </p:nvGrpSpPr>
          <p:grpSpPr bwMode="auto">
            <a:xfrm>
              <a:off x="784" y="1129"/>
              <a:ext cx="831" cy="320"/>
              <a:chOff x="864" y="926"/>
              <a:chExt cx="990" cy="381"/>
            </a:xfrm>
            <a:grpFill/>
          </p:grpSpPr>
          <p:sp>
            <p:nvSpPr>
              <p:cNvPr id="251" name="Freeform 247"/>
              <p:cNvSpPr>
                <a:spLocks noChangeAspect="1"/>
              </p:cNvSpPr>
              <p:nvPr/>
            </p:nvSpPr>
            <p:spPr bwMode="auto">
              <a:xfrm>
                <a:off x="1353" y="1074"/>
                <a:ext cx="357" cy="233"/>
              </a:xfrm>
              <a:custGeom>
                <a:avLst/>
                <a:gdLst>
                  <a:gd name="T0" fmla="*/ 752 w 274"/>
                  <a:gd name="T1" fmla="*/ 153 h 177"/>
                  <a:gd name="T2" fmla="*/ 710 w 274"/>
                  <a:gd name="T3" fmla="*/ 125 h 177"/>
                  <a:gd name="T4" fmla="*/ 666 w 274"/>
                  <a:gd name="T5" fmla="*/ 125 h 177"/>
                  <a:gd name="T6" fmla="*/ 598 w 274"/>
                  <a:gd name="T7" fmla="*/ 149 h 177"/>
                  <a:gd name="T8" fmla="*/ 611 w 274"/>
                  <a:gd name="T9" fmla="*/ 99 h 177"/>
                  <a:gd name="T10" fmla="*/ 645 w 274"/>
                  <a:gd name="T11" fmla="*/ 87 h 177"/>
                  <a:gd name="T12" fmla="*/ 483 w 274"/>
                  <a:gd name="T13" fmla="*/ 87 h 177"/>
                  <a:gd name="T14" fmla="*/ 474 w 274"/>
                  <a:gd name="T15" fmla="*/ 95 h 177"/>
                  <a:gd name="T16" fmla="*/ 436 w 274"/>
                  <a:gd name="T17" fmla="*/ 88 h 177"/>
                  <a:gd name="T18" fmla="*/ 399 w 274"/>
                  <a:gd name="T19" fmla="*/ 86 h 177"/>
                  <a:gd name="T20" fmla="*/ 343 w 274"/>
                  <a:gd name="T21" fmla="*/ 24 h 177"/>
                  <a:gd name="T22" fmla="*/ 268 w 274"/>
                  <a:gd name="T23" fmla="*/ 42 h 177"/>
                  <a:gd name="T24" fmla="*/ 250 w 274"/>
                  <a:gd name="T25" fmla="*/ 86 h 177"/>
                  <a:gd name="T26" fmla="*/ 220 w 274"/>
                  <a:gd name="T27" fmla="*/ 130 h 177"/>
                  <a:gd name="T28" fmla="*/ 173 w 274"/>
                  <a:gd name="T29" fmla="*/ 99 h 177"/>
                  <a:gd name="T30" fmla="*/ 86 w 274"/>
                  <a:gd name="T31" fmla="*/ 50 h 177"/>
                  <a:gd name="T32" fmla="*/ 21 w 274"/>
                  <a:gd name="T33" fmla="*/ 188 h 177"/>
                  <a:gd name="T34" fmla="*/ 116 w 274"/>
                  <a:gd name="T35" fmla="*/ 209 h 177"/>
                  <a:gd name="T36" fmla="*/ 275 w 274"/>
                  <a:gd name="T37" fmla="*/ 204 h 177"/>
                  <a:gd name="T38" fmla="*/ 421 w 274"/>
                  <a:gd name="T39" fmla="*/ 196 h 177"/>
                  <a:gd name="T40" fmla="*/ 460 w 274"/>
                  <a:gd name="T41" fmla="*/ 237 h 177"/>
                  <a:gd name="T42" fmla="*/ 444 w 274"/>
                  <a:gd name="T43" fmla="*/ 288 h 177"/>
                  <a:gd name="T44" fmla="*/ 554 w 274"/>
                  <a:gd name="T45" fmla="*/ 286 h 177"/>
                  <a:gd name="T46" fmla="*/ 525 w 274"/>
                  <a:gd name="T47" fmla="*/ 401 h 177"/>
                  <a:gd name="T48" fmla="*/ 645 w 274"/>
                  <a:gd name="T49" fmla="*/ 438 h 177"/>
                  <a:gd name="T50" fmla="*/ 495 w 274"/>
                  <a:gd name="T51" fmla="*/ 420 h 177"/>
                  <a:gd name="T52" fmla="*/ 358 w 274"/>
                  <a:gd name="T53" fmla="*/ 511 h 177"/>
                  <a:gd name="T54" fmla="*/ 219 w 274"/>
                  <a:gd name="T55" fmla="*/ 528 h 177"/>
                  <a:gd name="T56" fmla="*/ 374 w 274"/>
                  <a:gd name="T57" fmla="*/ 538 h 177"/>
                  <a:gd name="T58" fmla="*/ 425 w 274"/>
                  <a:gd name="T59" fmla="*/ 528 h 177"/>
                  <a:gd name="T60" fmla="*/ 460 w 274"/>
                  <a:gd name="T61" fmla="*/ 590 h 177"/>
                  <a:gd name="T62" fmla="*/ 542 w 274"/>
                  <a:gd name="T63" fmla="*/ 648 h 177"/>
                  <a:gd name="T64" fmla="*/ 637 w 274"/>
                  <a:gd name="T65" fmla="*/ 628 h 177"/>
                  <a:gd name="T66" fmla="*/ 685 w 274"/>
                  <a:gd name="T67" fmla="*/ 628 h 177"/>
                  <a:gd name="T68" fmla="*/ 745 w 274"/>
                  <a:gd name="T69" fmla="*/ 652 h 177"/>
                  <a:gd name="T70" fmla="*/ 780 w 274"/>
                  <a:gd name="T71" fmla="*/ 604 h 177"/>
                  <a:gd name="T72" fmla="*/ 779 w 274"/>
                  <a:gd name="T73" fmla="*/ 553 h 177"/>
                  <a:gd name="T74" fmla="*/ 753 w 274"/>
                  <a:gd name="T75" fmla="*/ 521 h 177"/>
                  <a:gd name="T76" fmla="*/ 730 w 274"/>
                  <a:gd name="T77" fmla="*/ 503 h 177"/>
                  <a:gd name="T78" fmla="*/ 715 w 274"/>
                  <a:gd name="T79" fmla="*/ 459 h 177"/>
                  <a:gd name="T80" fmla="*/ 752 w 274"/>
                  <a:gd name="T81" fmla="*/ 442 h 177"/>
                  <a:gd name="T82" fmla="*/ 783 w 274"/>
                  <a:gd name="T83" fmla="*/ 425 h 177"/>
                  <a:gd name="T84" fmla="*/ 883 w 274"/>
                  <a:gd name="T85" fmla="*/ 427 h 177"/>
                  <a:gd name="T86" fmla="*/ 820 w 274"/>
                  <a:gd name="T87" fmla="*/ 486 h 177"/>
                  <a:gd name="T88" fmla="*/ 864 w 274"/>
                  <a:gd name="T89" fmla="*/ 503 h 177"/>
                  <a:gd name="T90" fmla="*/ 904 w 274"/>
                  <a:gd name="T91" fmla="*/ 449 h 177"/>
                  <a:gd name="T92" fmla="*/ 942 w 274"/>
                  <a:gd name="T93" fmla="*/ 448 h 177"/>
                  <a:gd name="T94" fmla="*/ 1007 w 274"/>
                  <a:gd name="T95" fmla="*/ 427 h 177"/>
                  <a:gd name="T96" fmla="*/ 992 w 274"/>
                  <a:gd name="T97" fmla="*/ 390 h 177"/>
                  <a:gd name="T98" fmla="*/ 934 w 274"/>
                  <a:gd name="T99" fmla="*/ 409 h 177"/>
                  <a:gd name="T100" fmla="*/ 892 w 274"/>
                  <a:gd name="T101" fmla="*/ 383 h 177"/>
                  <a:gd name="T102" fmla="*/ 892 w 274"/>
                  <a:gd name="T103" fmla="*/ 373 h 177"/>
                  <a:gd name="T104" fmla="*/ 896 w 274"/>
                  <a:gd name="T105" fmla="*/ 345 h 177"/>
                  <a:gd name="T106" fmla="*/ 859 w 274"/>
                  <a:gd name="T107" fmla="*/ 340 h 177"/>
                  <a:gd name="T108" fmla="*/ 834 w 274"/>
                  <a:gd name="T109" fmla="*/ 324 h 177"/>
                  <a:gd name="T110" fmla="*/ 767 w 274"/>
                  <a:gd name="T111" fmla="*/ 291 h 177"/>
                  <a:gd name="T112" fmla="*/ 801 w 274"/>
                  <a:gd name="T113" fmla="*/ 275 h 177"/>
                  <a:gd name="T114" fmla="*/ 779 w 274"/>
                  <a:gd name="T115" fmla="*/ 258 h 177"/>
                  <a:gd name="T116" fmla="*/ 805 w 274"/>
                  <a:gd name="T117" fmla="*/ 237 h 177"/>
                  <a:gd name="T118" fmla="*/ 780 w 274"/>
                  <a:gd name="T119" fmla="*/ 221 h 177"/>
                  <a:gd name="T120" fmla="*/ 847 w 274"/>
                  <a:gd name="T121" fmla="*/ 182 h 177"/>
                  <a:gd name="T122" fmla="*/ 732 w 274"/>
                  <a:gd name="T123" fmla="*/ 187 h 17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74"/>
                  <a:gd name="T187" fmla="*/ 0 h 177"/>
                  <a:gd name="T188" fmla="*/ 274 w 274"/>
                  <a:gd name="T189" fmla="*/ 177 h 17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74" h="177">
                    <a:moveTo>
                      <a:pt x="191" y="47"/>
                    </a:moveTo>
                    <a:lnTo>
                      <a:pt x="188" y="48"/>
                    </a:lnTo>
                    <a:lnTo>
                      <a:pt x="206" y="40"/>
                    </a:lnTo>
                    <a:lnTo>
                      <a:pt x="200" y="39"/>
                    </a:lnTo>
                    <a:lnTo>
                      <a:pt x="185" y="43"/>
                    </a:lnTo>
                    <a:lnTo>
                      <a:pt x="193" y="38"/>
                    </a:lnTo>
                    <a:lnTo>
                      <a:pt x="203" y="36"/>
                    </a:lnTo>
                    <a:lnTo>
                      <a:pt x="189" y="32"/>
                    </a:lnTo>
                    <a:lnTo>
                      <a:pt x="177" y="38"/>
                    </a:lnTo>
                    <a:lnTo>
                      <a:pt x="178" y="35"/>
                    </a:lnTo>
                    <a:lnTo>
                      <a:pt x="173" y="38"/>
                    </a:lnTo>
                    <a:lnTo>
                      <a:pt x="177" y="32"/>
                    </a:lnTo>
                    <a:lnTo>
                      <a:pt x="172" y="35"/>
                    </a:lnTo>
                    <a:lnTo>
                      <a:pt x="177" y="28"/>
                    </a:lnTo>
                    <a:lnTo>
                      <a:pt x="174" y="31"/>
                    </a:lnTo>
                    <a:lnTo>
                      <a:pt x="159" y="37"/>
                    </a:lnTo>
                    <a:lnTo>
                      <a:pt x="165" y="32"/>
                    </a:lnTo>
                    <a:lnTo>
                      <a:pt x="161" y="32"/>
                    </a:lnTo>
                    <a:lnTo>
                      <a:pt x="177" y="26"/>
                    </a:lnTo>
                    <a:lnTo>
                      <a:pt x="163" y="25"/>
                    </a:lnTo>
                    <a:lnTo>
                      <a:pt x="157" y="28"/>
                    </a:lnTo>
                    <a:lnTo>
                      <a:pt x="163" y="24"/>
                    </a:lnTo>
                    <a:lnTo>
                      <a:pt x="152" y="27"/>
                    </a:lnTo>
                    <a:lnTo>
                      <a:pt x="172" y="22"/>
                    </a:lnTo>
                    <a:lnTo>
                      <a:pt x="163" y="17"/>
                    </a:lnTo>
                    <a:lnTo>
                      <a:pt x="138" y="17"/>
                    </a:lnTo>
                    <a:lnTo>
                      <a:pt x="146" y="23"/>
                    </a:lnTo>
                    <a:lnTo>
                      <a:pt x="129" y="22"/>
                    </a:lnTo>
                    <a:lnTo>
                      <a:pt x="134" y="27"/>
                    </a:lnTo>
                    <a:lnTo>
                      <a:pt x="126" y="25"/>
                    </a:lnTo>
                    <a:lnTo>
                      <a:pt x="127" y="26"/>
                    </a:lnTo>
                    <a:lnTo>
                      <a:pt x="126" y="24"/>
                    </a:lnTo>
                    <a:lnTo>
                      <a:pt x="126" y="20"/>
                    </a:lnTo>
                    <a:lnTo>
                      <a:pt x="123" y="21"/>
                    </a:lnTo>
                    <a:lnTo>
                      <a:pt x="116" y="21"/>
                    </a:lnTo>
                    <a:lnTo>
                      <a:pt x="116" y="23"/>
                    </a:lnTo>
                    <a:lnTo>
                      <a:pt x="111" y="23"/>
                    </a:lnTo>
                    <a:lnTo>
                      <a:pt x="107" y="25"/>
                    </a:lnTo>
                    <a:lnTo>
                      <a:pt x="110" y="19"/>
                    </a:lnTo>
                    <a:lnTo>
                      <a:pt x="106" y="21"/>
                    </a:lnTo>
                    <a:lnTo>
                      <a:pt x="119" y="15"/>
                    </a:lnTo>
                    <a:lnTo>
                      <a:pt x="117" y="2"/>
                    </a:lnTo>
                    <a:lnTo>
                      <a:pt x="89" y="4"/>
                    </a:lnTo>
                    <a:lnTo>
                      <a:pt x="91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85" y="11"/>
                    </a:lnTo>
                    <a:lnTo>
                      <a:pt x="71" y="11"/>
                    </a:lnTo>
                    <a:lnTo>
                      <a:pt x="81" y="15"/>
                    </a:lnTo>
                    <a:lnTo>
                      <a:pt x="64" y="12"/>
                    </a:lnTo>
                    <a:lnTo>
                      <a:pt x="63" y="21"/>
                    </a:lnTo>
                    <a:lnTo>
                      <a:pt x="67" y="21"/>
                    </a:lnTo>
                    <a:lnTo>
                      <a:pt x="68" y="25"/>
                    </a:lnTo>
                    <a:lnTo>
                      <a:pt x="56" y="24"/>
                    </a:lnTo>
                    <a:lnTo>
                      <a:pt x="53" y="26"/>
                    </a:lnTo>
                    <a:lnTo>
                      <a:pt x="59" y="33"/>
                    </a:lnTo>
                    <a:lnTo>
                      <a:pt x="50" y="38"/>
                    </a:lnTo>
                    <a:lnTo>
                      <a:pt x="34" y="39"/>
                    </a:lnTo>
                    <a:lnTo>
                      <a:pt x="54" y="34"/>
                    </a:lnTo>
                    <a:lnTo>
                      <a:pt x="46" y="25"/>
                    </a:lnTo>
                    <a:lnTo>
                      <a:pt x="64" y="8"/>
                    </a:lnTo>
                    <a:lnTo>
                      <a:pt x="81" y="0"/>
                    </a:lnTo>
                    <a:lnTo>
                      <a:pt x="44" y="4"/>
                    </a:lnTo>
                    <a:lnTo>
                      <a:pt x="23" y="13"/>
                    </a:lnTo>
                    <a:lnTo>
                      <a:pt x="0" y="34"/>
                    </a:lnTo>
                    <a:lnTo>
                      <a:pt x="24" y="39"/>
                    </a:lnTo>
                    <a:lnTo>
                      <a:pt x="3" y="40"/>
                    </a:lnTo>
                    <a:lnTo>
                      <a:pt x="5" y="48"/>
                    </a:lnTo>
                    <a:lnTo>
                      <a:pt x="18" y="50"/>
                    </a:lnTo>
                    <a:lnTo>
                      <a:pt x="20" y="49"/>
                    </a:lnTo>
                    <a:lnTo>
                      <a:pt x="25" y="48"/>
                    </a:lnTo>
                    <a:lnTo>
                      <a:pt x="31" y="53"/>
                    </a:lnTo>
                    <a:lnTo>
                      <a:pt x="72" y="54"/>
                    </a:lnTo>
                    <a:lnTo>
                      <a:pt x="62" y="50"/>
                    </a:lnTo>
                    <a:lnTo>
                      <a:pt x="81" y="57"/>
                    </a:lnTo>
                    <a:lnTo>
                      <a:pt x="73" y="52"/>
                    </a:lnTo>
                    <a:lnTo>
                      <a:pt x="106" y="54"/>
                    </a:lnTo>
                    <a:lnTo>
                      <a:pt x="103" y="49"/>
                    </a:lnTo>
                    <a:lnTo>
                      <a:pt x="112" y="45"/>
                    </a:lnTo>
                    <a:lnTo>
                      <a:pt x="112" y="49"/>
                    </a:lnTo>
                    <a:lnTo>
                      <a:pt x="119" y="51"/>
                    </a:lnTo>
                    <a:lnTo>
                      <a:pt x="116" y="56"/>
                    </a:lnTo>
                    <a:lnTo>
                      <a:pt x="125" y="57"/>
                    </a:lnTo>
                    <a:lnTo>
                      <a:pt x="123" y="60"/>
                    </a:lnTo>
                    <a:lnTo>
                      <a:pt x="128" y="58"/>
                    </a:lnTo>
                    <a:lnTo>
                      <a:pt x="130" y="67"/>
                    </a:lnTo>
                    <a:lnTo>
                      <a:pt x="119" y="70"/>
                    </a:lnTo>
                    <a:lnTo>
                      <a:pt x="118" y="73"/>
                    </a:lnTo>
                    <a:lnTo>
                      <a:pt x="133" y="68"/>
                    </a:lnTo>
                    <a:lnTo>
                      <a:pt x="139" y="69"/>
                    </a:lnTo>
                    <a:lnTo>
                      <a:pt x="144" y="76"/>
                    </a:lnTo>
                    <a:lnTo>
                      <a:pt x="147" y="72"/>
                    </a:lnTo>
                    <a:lnTo>
                      <a:pt x="146" y="80"/>
                    </a:lnTo>
                    <a:lnTo>
                      <a:pt x="153" y="80"/>
                    </a:lnTo>
                    <a:lnTo>
                      <a:pt x="150" y="97"/>
                    </a:lnTo>
                    <a:lnTo>
                      <a:pt x="140" y="102"/>
                    </a:lnTo>
                    <a:lnTo>
                      <a:pt x="157" y="104"/>
                    </a:lnTo>
                    <a:lnTo>
                      <a:pt x="164" y="98"/>
                    </a:lnTo>
                    <a:lnTo>
                      <a:pt x="177" y="107"/>
                    </a:lnTo>
                    <a:lnTo>
                      <a:pt x="172" y="111"/>
                    </a:lnTo>
                    <a:lnTo>
                      <a:pt x="159" y="111"/>
                    </a:lnTo>
                    <a:lnTo>
                      <a:pt x="154" y="112"/>
                    </a:lnTo>
                    <a:lnTo>
                      <a:pt x="157" y="106"/>
                    </a:lnTo>
                    <a:lnTo>
                      <a:pt x="132" y="106"/>
                    </a:lnTo>
                    <a:lnTo>
                      <a:pt x="117" y="112"/>
                    </a:lnTo>
                    <a:lnTo>
                      <a:pt x="119" y="121"/>
                    </a:lnTo>
                    <a:lnTo>
                      <a:pt x="94" y="126"/>
                    </a:lnTo>
                    <a:lnTo>
                      <a:pt x="95" y="129"/>
                    </a:lnTo>
                    <a:lnTo>
                      <a:pt x="93" y="131"/>
                    </a:lnTo>
                    <a:lnTo>
                      <a:pt x="93" y="125"/>
                    </a:lnTo>
                    <a:lnTo>
                      <a:pt x="73" y="124"/>
                    </a:lnTo>
                    <a:lnTo>
                      <a:pt x="58" y="134"/>
                    </a:lnTo>
                    <a:lnTo>
                      <a:pt x="73" y="140"/>
                    </a:lnTo>
                    <a:lnTo>
                      <a:pt x="87" y="137"/>
                    </a:lnTo>
                    <a:lnTo>
                      <a:pt x="89" y="136"/>
                    </a:lnTo>
                    <a:lnTo>
                      <a:pt x="100" y="136"/>
                    </a:lnTo>
                    <a:lnTo>
                      <a:pt x="103" y="130"/>
                    </a:lnTo>
                    <a:lnTo>
                      <a:pt x="106" y="133"/>
                    </a:lnTo>
                    <a:lnTo>
                      <a:pt x="106" y="139"/>
                    </a:lnTo>
                    <a:lnTo>
                      <a:pt x="113" y="134"/>
                    </a:lnTo>
                    <a:lnTo>
                      <a:pt x="117" y="134"/>
                    </a:lnTo>
                    <a:lnTo>
                      <a:pt x="115" y="141"/>
                    </a:lnTo>
                    <a:lnTo>
                      <a:pt x="123" y="146"/>
                    </a:lnTo>
                    <a:lnTo>
                      <a:pt x="123" y="149"/>
                    </a:lnTo>
                    <a:lnTo>
                      <a:pt x="131" y="150"/>
                    </a:lnTo>
                    <a:lnTo>
                      <a:pt x="124" y="154"/>
                    </a:lnTo>
                    <a:lnTo>
                      <a:pt x="130" y="159"/>
                    </a:lnTo>
                    <a:lnTo>
                      <a:pt x="144" y="164"/>
                    </a:lnTo>
                    <a:lnTo>
                      <a:pt x="162" y="171"/>
                    </a:lnTo>
                    <a:lnTo>
                      <a:pt x="180" y="177"/>
                    </a:lnTo>
                    <a:lnTo>
                      <a:pt x="180" y="170"/>
                    </a:lnTo>
                    <a:lnTo>
                      <a:pt x="170" y="159"/>
                    </a:lnTo>
                    <a:lnTo>
                      <a:pt x="160" y="148"/>
                    </a:lnTo>
                    <a:lnTo>
                      <a:pt x="172" y="154"/>
                    </a:lnTo>
                    <a:lnTo>
                      <a:pt x="175" y="149"/>
                    </a:lnTo>
                    <a:lnTo>
                      <a:pt x="183" y="159"/>
                    </a:lnTo>
                    <a:lnTo>
                      <a:pt x="185" y="157"/>
                    </a:lnTo>
                    <a:lnTo>
                      <a:pt x="188" y="160"/>
                    </a:lnTo>
                    <a:lnTo>
                      <a:pt x="197" y="163"/>
                    </a:lnTo>
                    <a:lnTo>
                      <a:pt x="199" y="165"/>
                    </a:lnTo>
                    <a:lnTo>
                      <a:pt x="200" y="161"/>
                    </a:lnTo>
                    <a:lnTo>
                      <a:pt x="204" y="160"/>
                    </a:lnTo>
                    <a:lnTo>
                      <a:pt x="206" y="149"/>
                    </a:lnTo>
                    <a:lnTo>
                      <a:pt x="208" y="153"/>
                    </a:lnTo>
                    <a:lnTo>
                      <a:pt x="210" y="148"/>
                    </a:lnTo>
                    <a:lnTo>
                      <a:pt x="211" y="144"/>
                    </a:lnTo>
                    <a:lnTo>
                      <a:pt x="208" y="143"/>
                    </a:lnTo>
                    <a:lnTo>
                      <a:pt x="207" y="140"/>
                    </a:lnTo>
                    <a:lnTo>
                      <a:pt x="209" y="137"/>
                    </a:lnTo>
                    <a:lnTo>
                      <a:pt x="207" y="134"/>
                    </a:lnTo>
                    <a:lnTo>
                      <a:pt x="204" y="132"/>
                    </a:lnTo>
                    <a:lnTo>
                      <a:pt x="201" y="132"/>
                    </a:lnTo>
                    <a:lnTo>
                      <a:pt x="198" y="128"/>
                    </a:lnTo>
                    <a:lnTo>
                      <a:pt x="195" y="130"/>
                    </a:lnTo>
                    <a:lnTo>
                      <a:pt x="198" y="126"/>
                    </a:lnTo>
                    <a:lnTo>
                      <a:pt x="194" y="127"/>
                    </a:lnTo>
                    <a:lnTo>
                      <a:pt x="195" y="123"/>
                    </a:lnTo>
                    <a:lnTo>
                      <a:pt x="195" y="118"/>
                    </a:lnTo>
                    <a:lnTo>
                      <a:pt x="188" y="119"/>
                    </a:lnTo>
                    <a:lnTo>
                      <a:pt x="190" y="116"/>
                    </a:lnTo>
                    <a:lnTo>
                      <a:pt x="189" y="114"/>
                    </a:lnTo>
                    <a:lnTo>
                      <a:pt x="187" y="109"/>
                    </a:lnTo>
                    <a:lnTo>
                      <a:pt x="195" y="115"/>
                    </a:lnTo>
                    <a:lnTo>
                      <a:pt x="200" y="112"/>
                    </a:lnTo>
                    <a:lnTo>
                      <a:pt x="198" y="108"/>
                    </a:lnTo>
                    <a:lnTo>
                      <a:pt x="204" y="107"/>
                    </a:lnTo>
                    <a:lnTo>
                      <a:pt x="203" y="104"/>
                    </a:lnTo>
                    <a:lnTo>
                      <a:pt x="209" y="107"/>
                    </a:lnTo>
                    <a:lnTo>
                      <a:pt x="218" y="111"/>
                    </a:lnTo>
                    <a:lnTo>
                      <a:pt x="222" y="109"/>
                    </a:lnTo>
                    <a:lnTo>
                      <a:pt x="215" y="114"/>
                    </a:lnTo>
                    <a:lnTo>
                      <a:pt x="235" y="108"/>
                    </a:lnTo>
                    <a:lnTo>
                      <a:pt x="225" y="113"/>
                    </a:lnTo>
                    <a:lnTo>
                      <a:pt x="217" y="118"/>
                    </a:lnTo>
                    <a:lnTo>
                      <a:pt x="220" y="118"/>
                    </a:lnTo>
                    <a:lnTo>
                      <a:pt x="219" y="123"/>
                    </a:lnTo>
                    <a:lnTo>
                      <a:pt x="225" y="122"/>
                    </a:lnTo>
                    <a:lnTo>
                      <a:pt x="223" y="127"/>
                    </a:lnTo>
                    <a:lnTo>
                      <a:pt x="226" y="124"/>
                    </a:lnTo>
                    <a:lnTo>
                      <a:pt x="230" y="127"/>
                    </a:lnTo>
                    <a:lnTo>
                      <a:pt x="236" y="128"/>
                    </a:lnTo>
                    <a:lnTo>
                      <a:pt x="236" y="122"/>
                    </a:lnTo>
                    <a:lnTo>
                      <a:pt x="237" y="121"/>
                    </a:lnTo>
                    <a:lnTo>
                      <a:pt x="241" y="114"/>
                    </a:lnTo>
                    <a:lnTo>
                      <a:pt x="247" y="118"/>
                    </a:lnTo>
                    <a:lnTo>
                      <a:pt x="249" y="115"/>
                    </a:lnTo>
                    <a:lnTo>
                      <a:pt x="254" y="114"/>
                    </a:lnTo>
                    <a:lnTo>
                      <a:pt x="251" y="113"/>
                    </a:lnTo>
                    <a:lnTo>
                      <a:pt x="260" y="112"/>
                    </a:lnTo>
                    <a:lnTo>
                      <a:pt x="253" y="110"/>
                    </a:lnTo>
                    <a:lnTo>
                      <a:pt x="260" y="108"/>
                    </a:lnTo>
                    <a:lnTo>
                      <a:pt x="268" y="108"/>
                    </a:lnTo>
                    <a:lnTo>
                      <a:pt x="268" y="107"/>
                    </a:lnTo>
                    <a:lnTo>
                      <a:pt x="266" y="103"/>
                    </a:lnTo>
                    <a:lnTo>
                      <a:pt x="274" y="104"/>
                    </a:lnTo>
                    <a:lnTo>
                      <a:pt x="264" y="99"/>
                    </a:lnTo>
                    <a:lnTo>
                      <a:pt x="261" y="101"/>
                    </a:lnTo>
                    <a:lnTo>
                      <a:pt x="258" y="101"/>
                    </a:lnTo>
                    <a:lnTo>
                      <a:pt x="258" y="99"/>
                    </a:lnTo>
                    <a:lnTo>
                      <a:pt x="249" y="103"/>
                    </a:lnTo>
                    <a:lnTo>
                      <a:pt x="249" y="101"/>
                    </a:lnTo>
                    <a:lnTo>
                      <a:pt x="254" y="94"/>
                    </a:lnTo>
                    <a:lnTo>
                      <a:pt x="251" y="97"/>
                    </a:lnTo>
                    <a:lnTo>
                      <a:pt x="238" y="97"/>
                    </a:lnTo>
                    <a:lnTo>
                      <a:pt x="247" y="95"/>
                    </a:lnTo>
                    <a:lnTo>
                      <a:pt x="237" y="95"/>
                    </a:lnTo>
                    <a:lnTo>
                      <a:pt x="245" y="94"/>
                    </a:lnTo>
                    <a:lnTo>
                      <a:pt x="238" y="94"/>
                    </a:lnTo>
                    <a:lnTo>
                      <a:pt x="248" y="92"/>
                    </a:lnTo>
                    <a:lnTo>
                      <a:pt x="248" y="91"/>
                    </a:lnTo>
                    <a:lnTo>
                      <a:pt x="241" y="88"/>
                    </a:lnTo>
                    <a:lnTo>
                      <a:pt x="239" y="87"/>
                    </a:lnTo>
                    <a:lnTo>
                      <a:pt x="241" y="83"/>
                    </a:lnTo>
                    <a:lnTo>
                      <a:pt x="235" y="88"/>
                    </a:lnTo>
                    <a:lnTo>
                      <a:pt x="233" y="84"/>
                    </a:lnTo>
                    <a:lnTo>
                      <a:pt x="229" y="86"/>
                    </a:lnTo>
                    <a:lnTo>
                      <a:pt x="231" y="83"/>
                    </a:lnTo>
                    <a:lnTo>
                      <a:pt x="223" y="86"/>
                    </a:lnTo>
                    <a:lnTo>
                      <a:pt x="228" y="82"/>
                    </a:lnTo>
                    <a:lnTo>
                      <a:pt x="222" y="82"/>
                    </a:lnTo>
                    <a:lnTo>
                      <a:pt x="217" y="80"/>
                    </a:lnTo>
                    <a:lnTo>
                      <a:pt x="211" y="79"/>
                    </a:lnTo>
                    <a:lnTo>
                      <a:pt x="221" y="78"/>
                    </a:lnTo>
                    <a:lnTo>
                      <a:pt x="204" y="74"/>
                    </a:lnTo>
                    <a:lnTo>
                      <a:pt x="213" y="73"/>
                    </a:lnTo>
                    <a:lnTo>
                      <a:pt x="204" y="71"/>
                    </a:lnTo>
                    <a:lnTo>
                      <a:pt x="217" y="71"/>
                    </a:lnTo>
                    <a:lnTo>
                      <a:pt x="213" y="70"/>
                    </a:lnTo>
                    <a:lnTo>
                      <a:pt x="220" y="68"/>
                    </a:lnTo>
                    <a:lnTo>
                      <a:pt x="207" y="67"/>
                    </a:lnTo>
                    <a:lnTo>
                      <a:pt x="213" y="66"/>
                    </a:lnTo>
                    <a:lnTo>
                      <a:pt x="207" y="65"/>
                    </a:lnTo>
                    <a:lnTo>
                      <a:pt x="217" y="65"/>
                    </a:lnTo>
                    <a:lnTo>
                      <a:pt x="208" y="64"/>
                    </a:lnTo>
                    <a:lnTo>
                      <a:pt x="233" y="66"/>
                    </a:lnTo>
                    <a:lnTo>
                      <a:pt x="214" y="60"/>
                    </a:lnTo>
                    <a:lnTo>
                      <a:pt x="201" y="61"/>
                    </a:lnTo>
                    <a:lnTo>
                      <a:pt x="232" y="57"/>
                    </a:lnTo>
                    <a:lnTo>
                      <a:pt x="226" y="49"/>
                    </a:lnTo>
                    <a:lnTo>
                      <a:pt x="208" y="56"/>
                    </a:lnTo>
                    <a:lnTo>
                      <a:pt x="200" y="58"/>
                    </a:lnTo>
                    <a:lnTo>
                      <a:pt x="219" y="51"/>
                    </a:lnTo>
                    <a:lnTo>
                      <a:pt x="201" y="54"/>
                    </a:lnTo>
                    <a:lnTo>
                      <a:pt x="226" y="46"/>
                    </a:lnTo>
                    <a:lnTo>
                      <a:pt x="211" y="43"/>
                    </a:lnTo>
                    <a:lnTo>
                      <a:pt x="206" y="45"/>
                    </a:lnTo>
                    <a:lnTo>
                      <a:pt x="213" y="41"/>
                    </a:lnTo>
                    <a:lnTo>
                      <a:pt x="195" y="47"/>
                    </a:lnTo>
                    <a:lnTo>
                      <a:pt x="186" y="53"/>
                    </a:lnTo>
                    <a:lnTo>
                      <a:pt x="191" y="4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248"/>
              <p:cNvSpPr>
                <a:spLocks noChangeAspect="1"/>
              </p:cNvSpPr>
              <p:nvPr/>
            </p:nvSpPr>
            <p:spPr bwMode="auto">
              <a:xfrm>
                <a:off x="1458" y="926"/>
                <a:ext cx="396" cy="101"/>
              </a:xfrm>
              <a:custGeom>
                <a:avLst/>
                <a:gdLst>
                  <a:gd name="T0" fmla="*/ 117 w 359"/>
                  <a:gd name="T1" fmla="*/ 145 h 88"/>
                  <a:gd name="T2" fmla="*/ 95 w 359"/>
                  <a:gd name="T3" fmla="*/ 132 h 88"/>
                  <a:gd name="T4" fmla="*/ 116 w 359"/>
                  <a:gd name="T5" fmla="*/ 125 h 88"/>
                  <a:gd name="T6" fmla="*/ 75 w 359"/>
                  <a:gd name="T7" fmla="*/ 118 h 88"/>
                  <a:gd name="T8" fmla="*/ 174 w 359"/>
                  <a:gd name="T9" fmla="*/ 104 h 88"/>
                  <a:gd name="T10" fmla="*/ 130 w 359"/>
                  <a:gd name="T11" fmla="*/ 70 h 88"/>
                  <a:gd name="T12" fmla="*/ 191 w 359"/>
                  <a:gd name="T13" fmla="*/ 69 h 88"/>
                  <a:gd name="T14" fmla="*/ 216 w 359"/>
                  <a:gd name="T15" fmla="*/ 75 h 88"/>
                  <a:gd name="T16" fmla="*/ 203 w 359"/>
                  <a:gd name="T17" fmla="*/ 62 h 88"/>
                  <a:gd name="T18" fmla="*/ 291 w 359"/>
                  <a:gd name="T19" fmla="*/ 50 h 88"/>
                  <a:gd name="T20" fmla="*/ 342 w 359"/>
                  <a:gd name="T21" fmla="*/ 38 h 88"/>
                  <a:gd name="T22" fmla="*/ 244 w 359"/>
                  <a:gd name="T23" fmla="*/ 45 h 88"/>
                  <a:gd name="T24" fmla="*/ 146 w 359"/>
                  <a:gd name="T25" fmla="*/ 55 h 88"/>
                  <a:gd name="T26" fmla="*/ 228 w 359"/>
                  <a:gd name="T27" fmla="*/ 42 h 88"/>
                  <a:gd name="T28" fmla="*/ 129 w 359"/>
                  <a:gd name="T29" fmla="*/ 57 h 88"/>
                  <a:gd name="T30" fmla="*/ 194 w 359"/>
                  <a:gd name="T31" fmla="*/ 39 h 88"/>
                  <a:gd name="T32" fmla="*/ 95 w 359"/>
                  <a:gd name="T33" fmla="*/ 42 h 88"/>
                  <a:gd name="T34" fmla="*/ 82 w 359"/>
                  <a:gd name="T35" fmla="*/ 32 h 88"/>
                  <a:gd name="T36" fmla="*/ 181 w 359"/>
                  <a:gd name="T37" fmla="*/ 17 h 88"/>
                  <a:gd name="T38" fmla="*/ 303 w 359"/>
                  <a:gd name="T39" fmla="*/ 28 h 88"/>
                  <a:gd name="T40" fmla="*/ 290 w 359"/>
                  <a:gd name="T41" fmla="*/ 1 h 88"/>
                  <a:gd name="T42" fmla="*/ 392 w 359"/>
                  <a:gd name="T43" fmla="*/ 3 h 88"/>
                  <a:gd name="T44" fmla="*/ 370 w 359"/>
                  <a:gd name="T45" fmla="*/ 0 h 88"/>
                  <a:gd name="T46" fmla="*/ 505 w 359"/>
                  <a:gd name="T47" fmla="*/ 3 h 88"/>
                  <a:gd name="T48" fmla="*/ 587 w 359"/>
                  <a:gd name="T49" fmla="*/ 10 h 88"/>
                  <a:gd name="T50" fmla="*/ 580 w 359"/>
                  <a:gd name="T51" fmla="*/ 24 h 88"/>
                  <a:gd name="T52" fmla="*/ 543 w 359"/>
                  <a:gd name="T53" fmla="*/ 37 h 88"/>
                  <a:gd name="T54" fmla="*/ 470 w 359"/>
                  <a:gd name="T55" fmla="*/ 57 h 88"/>
                  <a:gd name="T56" fmla="*/ 365 w 359"/>
                  <a:gd name="T57" fmla="*/ 81 h 88"/>
                  <a:gd name="T58" fmla="*/ 275 w 359"/>
                  <a:gd name="T59" fmla="*/ 91 h 88"/>
                  <a:gd name="T60" fmla="*/ 330 w 359"/>
                  <a:gd name="T61" fmla="*/ 99 h 88"/>
                  <a:gd name="T62" fmla="*/ 258 w 359"/>
                  <a:gd name="T63" fmla="*/ 106 h 88"/>
                  <a:gd name="T64" fmla="*/ 317 w 359"/>
                  <a:gd name="T65" fmla="*/ 110 h 88"/>
                  <a:gd name="T66" fmla="*/ 234 w 359"/>
                  <a:gd name="T67" fmla="*/ 132 h 88"/>
                  <a:gd name="T68" fmla="*/ 226 w 359"/>
                  <a:gd name="T69" fmla="*/ 145 h 88"/>
                  <a:gd name="T70" fmla="*/ 160 w 359"/>
                  <a:gd name="T71" fmla="*/ 152 h 88"/>
                  <a:gd name="T72" fmla="*/ 212 w 359"/>
                  <a:gd name="T73" fmla="*/ 172 h 88"/>
                  <a:gd name="T74" fmla="*/ 146 w 359"/>
                  <a:gd name="T75" fmla="*/ 176 h 88"/>
                  <a:gd name="T76" fmla="*/ 73 w 359"/>
                  <a:gd name="T77" fmla="*/ 174 h 88"/>
                  <a:gd name="T78" fmla="*/ 0 w 359"/>
                  <a:gd name="T79" fmla="*/ 174 h 88"/>
                  <a:gd name="T80" fmla="*/ 51 w 359"/>
                  <a:gd name="T81" fmla="*/ 155 h 88"/>
                  <a:gd name="T82" fmla="*/ 39 w 359"/>
                  <a:gd name="T83" fmla="*/ 137 h 88"/>
                  <a:gd name="T84" fmla="*/ 117 w 359"/>
                  <a:gd name="T85" fmla="*/ 148 h 88"/>
                  <a:gd name="T86" fmla="*/ 117 w 359"/>
                  <a:gd name="T87" fmla="*/ 145 h 8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9"/>
                  <a:gd name="T133" fmla="*/ 0 h 88"/>
                  <a:gd name="T134" fmla="*/ 359 w 359"/>
                  <a:gd name="T135" fmla="*/ 88 h 8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9" h="88">
                    <a:moveTo>
                      <a:pt x="72" y="73"/>
                    </a:moveTo>
                    <a:lnTo>
                      <a:pt x="58" y="66"/>
                    </a:lnTo>
                    <a:lnTo>
                      <a:pt x="71" y="63"/>
                    </a:lnTo>
                    <a:lnTo>
                      <a:pt x="46" y="59"/>
                    </a:lnTo>
                    <a:lnTo>
                      <a:pt x="107" y="52"/>
                    </a:lnTo>
                    <a:lnTo>
                      <a:pt x="80" y="35"/>
                    </a:lnTo>
                    <a:lnTo>
                      <a:pt x="117" y="34"/>
                    </a:lnTo>
                    <a:lnTo>
                      <a:pt x="132" y="38"/>
                    </a:lnTo>
                    <a:lnTo>
                      <a:pt x="124" y="31"/>
                    </a:lnTo>
                    <a:lnTo>
                      <a:pt x="179" y="25"/>
                    </a:lnTo>
                    <a:lnTo>
                      <a:pt x="209" y="19"/>
                    </a:lnTo>
                    <a:lnTo>
                      <a:pt x="149" y="23"/>
                    </a:lnTo>
                    <a:lnTo>
                      <a:pt x="90" y="28"/>
                    </a:lnTo>
                    <a:lnTo>
                      <a:pt x="140" y="21"/>
                    </a:lnTo>
                    <a:lnTo>
                      <a:pt x="79" y="29"/>
                    </a:lnTo>
                    <a:lnTo>
                      <a:pt x="119" y="20"/>
                    </a:lnTo>
                    <a:lnTo>
                      <a:pt x="58" y="21"/>
                    </a:lnTo>
                    <a:lnTo>
                      <a:pt x="50" y="16"/>
                    </a:lnTo>
                    <a:lnTo>
                      <a:pt x="111" y="9"/>
                    </a:lnTo>
                    <a:lnTo>
                      <a:pt x="186" y="14"/>
                    </a:lnTo>
                    <a:lnTo>
                      <a:pt x="178" y="1"/>
                    </a:lnTo>
                    <a:lnTo>
                      <a:pt x="240" y="3"/>
                    </a:lnTo>
                    <a:lnTo>
                      <a:pt x="227" y="0"/>
                    </a:lnTo>
                    <a:lnTo>
                      <a:pt x="309" y="3"/>
                    </a:lnTo>
                    <a:lnTo>
                      <a:pt x="359" y="5"/>
                    </a:lnTo>
                    <a:lnTo>
                      <a:pt x="355" y="12"/>
                    </a:lnTo>
                    <a:lnTo>
                      <a:pt x="332" y="18"/>
                    </a:lnTo>
                    <a:lnTo>
                      <a:pt x="287" y="29"/>
                    </a:lnTo>
                    <a:lnTo>
                      <a:pt x="224" y="41"/>
                    </a:lnTo>
                    <a:lnTo>
                      <a:pt x="169" y="45"/>
                    </a:lnTo>
                    <a:lnTo>
                      <a:pt x="202" y="50"/>
                    </a:lnTo>
                    <a:lnTo>
                      <a:pt x="158" y="53"/>
                    </a:lnTo>
                    <a:lnTo>
                      <a:pt x="194" y="56"/>
                    </a:lnTo>
                    <a:lnTo>
                      <a:pt x="143" y="66"/>
                    </a:lnTo>
                    <a:lnTo>
                      <a:pt x="139" y="73"/>
                    </a:lnTo>
                    <a:lnTo>
                      <a:pt x="98" y="76"/>
                    </a:lnTo>
                    <a:lnTo>
                      <a:pt x="130" y="86"/>
                    </a:lnTo>
                    <a:lnTo>
                      <a:pt x="90" y="88"/>
                    </a:lnTo>
                    <a:lnTo>
                      <a:pt x="44" y="87"/>
                    </a:lnTo>
                    <a:lnTo>
                      <a:pt x="0" y="87"/>
                    </a:lnTo>
                    <a:lnTo>
                      <a:pt x="31" y="78"/>
                    </a:lnTo>
                    <a:lnTo>
                      <a:pt x="24" y="69"/>
                    </a:lnTo>
                    <a:lnTo>
                      <a:pt x="72" y="74"/>
                    </a:lnTo>
                    <a:lnTo>
                      <a:pt x="72" y="7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249"/>
              <p:cNvSpPr>
                <a:spLocks noChangeAspect="1"/>
              </p:cNvSpPr>
              <p:nvPr/>
            </p:nvSpPr>
            <p:spPr bwMode="auto">
              <a:xfrm>
                <a:off x="932" y="1081"/>
                <a:ext cx="241" cy="93"/>
              </a:xfrm>
              <a:custGeom>
                <a:avLst/>
                <a:gdLst>
                  <a:gd name="T0" fmla="*/ 455 w 185"/>
                  <a:gd name="T1" fmla="*/ 263 h 70"/>
                  <a:gd name="T2" fmla="*/ 431 w 185"/>
                  <a:gd name="T3" fmla="*/ 240 h 70"/>
                  <a:gd name="T4" fmla="*/ 417 w 185"/>
                  <a:gd name="T5" fmla="*/ 236 h 70"/>
                  <a:gd name="T6" fmla="*/ 343 w 185"/>
                  <a:gd name="T7" fmla="*/ 263 h 70"/>
                  <a:gd name="T8" fmla="*/ 220 w 185"/>
                  <a:gd name="T9" fmla="*/ 274 h 70"/>
                  <a:gd name="T10" fmla="*/ 103 w 185"/>
                  <a:gd name="T11" fmla="*/ 291 h 70"/>
                  <a:gd name="T12" fmla="*/ 111 w 185"/>
                  <a:gd name="T13" fmla="*/ 256 h 70"/>
                  <a:gd name="T14" fmla="*/ 0 w 185"/>
                  <a:gd name="T15" fmla="*/ 226 h 70"/>
                  <a:gd name="T16" fmla="*/ 27 w 185"/>
                  <a:gd name="T17" fmla="*/ 190 h 70"/>
                  <a:gd name="T18" fmla="*/ 146 w 185"/>
                  <a:gd name="T19" fmla="*/ 187 h 70"/>
                  <a:gd name="T20" fmla="*/ 270 w 185"/>
                  <a:gd name="T21" fmla="*/ 178 h 70"/>
                  <a:gd name="T22" fmla="*/ 159 w 185"/>
                  <a:gd name="T23" fmla="*/ 162 h 70"/>
                  <a:gd name="T24" fmla="*/ 35 w 185"/>
                  <a:gd name="T25" fmla="*/ 151 h 70"/>
                  <a:gd name="T26" fmla="*/ 27 w 185"/>
                  <a:gd name="T27" fmla="*/ 136 h 70"/>
                  <a:gd name="T28" fmla="*/ 175 w 185"/>
                  <a:gd name="T29" fmla="*/ 109 h 70"/>
                  <a:gd name="T30" fmla="*/ 60 w 185"/>
                  <a:gd name="T31" fmla="*/ 113 h 70"/>
                  <a:gd name="T32" fmla="*/ 95 w 185"/>
                  <a:gd name="T33" fmla="*/ 102 h 70"/>
                  <a:gd name="T34" fmla="*/ 39 w 185"/>
                  <a:gd name="T35" fmla="*/ 101 h 70"/>
                  <a:gd name="T36" fmla="*/ 116 w 185"/>
                  <a:gd name="T37" fmla="*/ 64 h 70"/>
                  <a:gd name="T38" fmla="*/ 112 w 185"/>
                  <a:gd name="T39" fmla="*/ 54 h 70"/>
                  <a:gd name="T40" fmla="*/ 219 w 185"/>
                  <a:gd name="T41" fmla="*/ 27 h 70"/>
                  <a:gd name="T42" fmla="*/ 324 w 185"/>
                  <a:gd name="T43" fmla="*/ 0 h 70"/>
                  <a:gd name="T44" fmla="*/ 335 w 185"/>
                  <a:gd name="T45" fmla="*/ 12 h 70"/>
                  <a:gd name="T46" fmla="*/ 284 w 185"/>
                  <a:gd name="T47" fmla="*/ 48 h 70"/>
                  <a:gd name="T48" fmla="*/ 324 w 185"/>
                  <a:gd name="T49" fmla="*/ 37 h 70"/>
                  <a:gd name="T50" fmla="*/ 370 w 185"/>
                  <a:gd name="T51" fmla="*/ 21 h 70"/>
                  <a:gd name="T52" fmla="*/ 408 w 185"/>
                  <a:gd name="T53" fmla="*/ 49 h 70"/>
                  <a:gd name="T54" fmla="*/ 380 w 185"/>
                  <a:gd name="T55" fmla="*/ 64 h 70"/>
                  <a:gd name="T56" fmla="*/ 397 w 185"/>
                  <a:gd name="T57" fmla="*/ 58 h 70"/>
                  <a:gd name="T58" fmla="*/ 455 w 185"/>
                  <a:gd name="T59" fmla="*/ 54 h 70"/>
                  <a:gd name="T60" fmla="*/ 460 w 185"/>
                  <a:gd name="T61" fmla="*/ 41 h 70"/>
                  <a:gd name="T62" fmla="*/ 466 w 185"/>
                  <a:gd name="T63" fmla="*/ 21 h 70"/>
                  <a:gd name="T64" fmla="*/ 512 w 185"/>
                  <a:gd name="T65" fmla="*/ 49 h 70"/>
                  <a:gd name="T66" fmla="*/ 487 w 185"/>
                  <a:gd name="T67" fmla="*/ 102 h 70"/>
                  <a:gd name="T68" fmla="*/ 533 w 185"/>
                  <a:gd name="T69" fmla="*/ 85 h 70"/>
                  <a:gd name="T70" fmla="*/ 571 w 185"/>
                  <a:gd name="T71" fmla="*/ 9 h 70"/>
                  <a:gd name="T72" fmla="*/ 634 w 185"/>
                  <a:gd name="T73" fmla="*/ 9 h 70"/>
                  <a:gd name="T74" fmla="*/ 655 w 185"/>
                  <a:gd name="T75" fmla="*/ 49 h 70"/>
                  <a:gd name="T76" fmla="*/ 607 w 185"/>
                  <a:gd name="T77" fmla="*/ 124 h 70"/>
                  <a:gd name="T78" fmla="*/ 611 w 185"/>
                  <a:gd name="T79" fmla="*/ 165 h 70"/>
                  <a:gd name="T80" fmla="*/ 628 w 185"/>
                  <a:gd name="T81" fmla="*/ 165 h 70"/>
                  <a:gd name="T82" fmla="*/ 694 w 185"/>
                  <a:gd name="T83" fmla="*/ 190 h 70"/>
                  <a:gd name="T84" fmla="*/ 684 w 185"/>
                  <a:gd name="T85" fmla="*/ 201 h 70"/>
                  <a:gd name="T86" fmla="*/ 657 w 185"/>
                  <a:gd name="T87" fmla="*/ 215 h 70"/>
                  <a:gd name="T88" fmla="*/ 666 w 185"/>
                  <a:gd name="T89" fmla="*/ 201 h 70"/>
                  <a:gd name="T90" fmla="*/ 629 w 185"/>
                  <a:gd name="T91" fmla="*/ 211 h 70"/>
                  <a:gd name="T92" fmla="*/ 616 w 185"/>
                  <a:gd name="T93" fmla="*/ 211 h 70"/>
                  <a:gd name="T94" fmla="*/ 590 w 185"/>
                  <a:gd name="T95" fmla="*/ 227 h 70"/>
                  <a:gd name="T96" fmla="*/ 571 w 185"/>
                  <a:gd name="T97" fmla="*/ 227 h 70"/>
                  <a:gd name="T98" fmla="*/ 550 w 185"/>
                  <a:gd name="T99" fmla="*/ 252 h 70"/>
                  <a:gd name="T100" fmla="*/ 616 w 185"/>
                  <a:gd name="T101" fmla="*/ 230 h 70"/>
                  <a:gd name="T102" fmla="*/ 611 w 185"/>
                  <a:gd name="T103" fmla="*/ 243 h 70"/>
                  <a:gd name="T104" fmla="*/ 590 w 185"/>
                  <a:gd name="T105" fmla="*/ 263 h 70"/>
                  <a:gd name="T106" fmla="*/ 455 w 185"/>
                  <a:gd name="T107" fmla="*/ 263 h 7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85"/>
                  <a:gd name="T163" fmla="*/ 0 h 70"/>
                  <a:gd name="T164" fmla="*/ 185 w 185"/>
                  <a:gd name="T165" fmla="*/ 70 h 7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85" h="70">
                    <a:moveTo>
                      <a:pt x="121" y="63"/>
                    </a:moveTo>
                    <a:lnTo>
                      <a:pt x="115" y="58"/>
                    </a:lnTo>
                    <a:lnTo>
                      <a:pt x="111" y="57"/>
                    </a:lnTo>
                    <a:lnTo>
                      <a:pt x="91" y="63"/>
                    </a:lnTo>
                    <a:lnTo>
                      <a:pt x="59" y="66"/>
                    </a:lnTo>
                    <a:lnTo>
                      <a:pt x="28" y="70"/>
                    </a:lnTo>
                    <a:lnTo>
                      <a:pt x="29" y="62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39" y="45"/>
                    </a:lnTo>
                    <a:lnTo>
                      <a:pt x="72" y="43"/>
                    </a:lnTo>
                    <a:lnTo>
                      <a:pt x="42" y="39"/>
                    </a:lnTo>
                    <a:lnTo>
                      <a:pt x="9" y="37"/>
                    </a:lnTo>
                    <a:lnTo>
                      <a:pt x="7" y="33"/>
                    </a:lnTo>
                    <a:lnTo>
                      <a:pt x="47" y="26"/>
                    </a:lnTo>
                    <a:lnTo>
                      <a:pt x="16" y="27"/>
                    </a:lnTo>
                    <a:lnTo>
                      <a:pt x="25" y="25"/>
                    </a:lnTo>
                    <a:lnTo>
                      <a:pt x="11" y="24"/>
                    </a:lnTo>
                    <a:lnTo>
                      <a:pt x="31" y="15"/>
                    </a:lnTo>
                    <a:lnTo>
                      <a:pt x="30" y="13"/>
                    </a:lnTo>
                    <a:lnTo>
                      <a:pt x="58" y="6"/>
                    </a:lnTo>
                    <a:lnTo>
                      <a:pt x="87" y="0"/>
                    </a:lnTo>
                    <a:lnTo>
                      <a:pt x="89" y="3"/>
                    </a:lnTo>
                    <a:lnTo>
                      <a:pt x="75" y="11"/>
                    </a:lnTo>
                    <a:lnTo>
                      <a:pt x="87" y="9"/>
                    </a:lnTo>
                    <a:lnTo>
                      <a:pt x="98" y="5"/>
                    </a:lnTo>
                    <a:lnTo>
                      <a:pt x="108" y="12"/>
                    </a:lnTo>
                    <a:lnTo>
                      <a:pt x="101" y="15"/>
                    </a:lnTo>
                    <a:lnTo>
                      <a:pt x="106" y="14"/>
                    </a:lnTo>
                    <a:lnTo>
                      <a:pt x="121" y="13"/>
                    </a:lnTo>
                    <a:lnTo>
                      <a:pt x="123" y="10"/>
                    </a:lnTo>
                    <a:lnTo>
                      <a:pt x="124" y="5"/>
                    </a:lnTo>
                    <a:lnTo>
                      <a:pt x="137" y="12"/>
                    </a:lnTo>
                    <a:lnTo>
                      <a:pt x="130" y="25"/>
                    </a:lnTo>
                    <a:lnTo>
                      <a:pt x="142" y="20"/>
                    </a:lnTo>
                    <a:lnTo>
                      <a:pt x="152" y="2"/>
                    </a:lnTo>
                    <a:lnTo>
                      <a:pt x="169" y="2"/>
                    </a:lnTo>
                    <a:lnTo>
                      <a:pt x="174" y="12"/>
                    </a:lnTo>
                    <a:lnTo>
                      <a:pt x="162" y="30"/>
                    </a:lnTo>
                    <a:lnTo>
                      <a:pt x="163" y="40"/>
                    </a:lnTo>
                    <a:lnTo>
                      <a:pt x="167" y="40"/>
                    </a:lnTo>
                    <a:lnTo>
                      <a:pt x="185" y="46"/>
                    </a:lnTo>
                    <a:lnTo>
                      <a:pt x="182" y="49"/>
                    </a:lnTo>
                    <a:lnTo>
                      <a:pt x="175" y="52"/>
                    </a:lnTo>
                    <a:lnTo>
                      <a:pt x="177" y="49"/>
                    </a:lnTo>
                    <a:lnTo>
                      <a:pt x="168" y="51"/>
                    </a:lnTo>
                    <a:lnTo>
                      <a:pt x="164" y="51"/>
                    </a:lnTo>
                    <a:lnTo>
                      <a:pt x="157" y="55"/>
                    </a:lnTo>
                    <a:lnTo>
                      <a:pt x="152" y="55"/>
                    </a:lnTo>
                    <a:lnTo>
                      <a:pt x="147" y="61"/>
                    </a:lnTo>
                    <a:lnTo>
                      <a:pt x="164" y="56"/>
                    </a:lnTo>
                    <a:lnTo>
                      <a:pt x="163" y="59"/>
                    </a:lnTo>
                    <a:lnTo>
                      <a:pt x="157" y="63"/>
                    </a:lnTo>
                    <a:lnTo>
                      <a:pt x="121" y="6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250"/>
              <p:cNvSpPr>
                <a:spLocks noChangeAspect="1"/>
              </p:cNvSpPr>
              <p:nvPr/>
            </p:nvSpPr>
            <p:spPr bwMode="auto">
              <a:xfrm>
                <a:off x="864" y="1062"/>
                <a:ext cx="174" cy="63"/>
              </a:xfrm>
              <a:custGeom>
                <a:avLst/>
                <a:gdLst>
                  <a:gd name="T0" fmla="*/ 221 w 134"/>
                  <a:gd name="T1" fmla="*/ 141 h 47"/>
                  <a:gd name="T2" fmla="*/ 148 w 134"/>
                  <a:gd name="T3" fmla="*/ 189 h 47"/>
                  <a:gd name="T4" fmla="*/ 35 w 134"/>
                  <a:gd name="T5" fmla="*/ 202 h 47"/>
                  <a:gd name="T6" fmla="*/ 17 w 134"/>
                  <a:gd name="T7" fmla="*/ 162 h 47"/>
                  <a:gd name="T8" fmla="*/ 0 w 134"/>
                  <a:gd name="T9" fmla="*/ 142 h 47"/>
                  <a:gd name="T10" fmla="*/ 71 w 134"/>
                  <a:gd name="T11" fmla="*/ 105 h 47"/>
                  <a:gd name="T12" fmla="*/ 92 w 134"/>
                  <a:gd name="T13" fmla="*/ 83 h 47"/>
                  <a:gd name="T14" fmla="*/ 182 w 134"/>
                  <a:gd name="T15" fmla="*/ 38 h 47"/>
                  <a:gd name="T16" fmla="*/ 177 w 134"/>
                  <a:gd name="T17" fmla="*/ 9 h 47"/>
                  <a:gd name="T18" fmla="*/ 332 w 134"/>
                  <a:gd name="T19" fmla="*/ 0 h 47"/>
                  <a:gd name="T20" fmla="*/ 367 w 134"/>
                  <a:gd name="T21" fmla="*/ 12 h 47"/>
                  <a:gd name="T22" fmla="*/ 380 w 134"/>
                  <a:gd name="T23" fmla="*/ 21 h 47"/>
                  <a:gd name="T24" fmla="*/ 457 w 134"/>
                  <a:gd name="T25" fmla="*/ 12 h 47"/>
                  <a:gd name="T26" fmla="*/ 493 w 134"/>
                  <a:gd name="T27" fmla="*/ 62 h 47"/>
                  <a:gd name="T28" fmla="*/ 383 w 134"/>
                  <a:gd name="T29" fmla="*/ 91 h 47"/>
                  <a:gd name="T30" fmla="*/ 273 w 134"/>
                  <a:gd name="T31" fmla="*/ 122 h 47"/>
                  <a:gd name="T32" fmla="*/ 221 w 134"/>
                  <a:gd name="T33" fmla="*/ 14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4"/>
                  <a:gd name="T52" fmla="*/ 0 h 47"/>
                  <a:gd name="T53" fmla="*/ 134 w 13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4" h="47">
                    <a:moveTo>
                      <a:pt x="60" y="32"/>
                    </a:moveTo>
                    <a:lnTo>
                      <a:pt x="40" y="43"/>
                    </a:lnTo>
                    <a:lnTo>
                      <a:pt x="9" y="47"/>
                    </a:lnTo>
                    <a:lnTo>
                      <a:pt x="5" y="37"/>
                    </a:lnTo>
                    <a:lnTo>
                      <a:pt x="0" y="33"/>
                    </a:lnTo>
                    <a:lnTo>
                      <a:pt x="19" y="24"/>
                    </a:lnTo>
                    <a:lnTo>
                      <a:pt x="25" y="19"/>
                    </a:lnTo>
                    <a:lnTo>
                      <a:pt x="49" y="9"/>
                    </a:lnTo>
                    <a:lnTo>
                      <a:pt x="48" y="2"/>
                    </a:lnTo>
                    <a:lnTo>
                      <a:pt x="90" y="0"/>
                    </a:lnTo>
                    <a:lnTo>
                      <a:pt x="99" y="3"/>
                    </a:lnTo>
                    <a:lnTo>
                      <a:pt x="103" y="5"/>
                    </a:lnTo>
                    <a:lnTo>
                      <a:pt x="124" y="3"/>
                    </a:lnTo>
                    <a:lnTo>
                      <a:pt x="134" y="14"/>
                    </a:lnTo>
                    <a:lnTo>
                      <a:pt x="104" y="21"/>
                    </a:lnTo>
                    <a:lnTo>
                      <a:pt x="74" y="28"/>
                    </a:lnTo>
                    <a:lnTo>
                      <a:pt x="60" y="3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251"/>
              <p:cNvSpPr>
                <a:spLocks noChangeAspect="1"/>
              </p:cNvSpPr>
              <p:nvPr/>
            </p:nvSpPr>
            <p:spPr bwMode="auto">
              <a:xfrm>
                <a:off x="1382" y="1022"/>
                <a:ext cx="177" cy="34"/>
              </a:xfrm>
              <a:custGeom>
                <a:avLst/>
                <a:gdLst>
                  <a:gd name="T0" fmla="*/ 80 w 161"/>
                  <a:gd name="T1" fmla="*/ 26 h 31"/>
                  <a:gd name="T2" fmla="*/ 48 w 161"/>
                  <a:gd name="T3" fmla="*/ 13 h 31"/>
                  <a:gd name="T4" fmla="*/ 27 w 161"/>
                  <a:gd name="T5" fmla="*/ 0 h 31"/>
                  <a:gd name="T6" fmla="*/ 11 w 161"/>
                  <a:gd name="T7" fmla="*/ 29 h 31"/>
                  <a:gd name="T8" fmla="*/ 0 w 161"/>
                  <a:gd name="T9" fmla="*/ 49 h 31"/>
                  <a:gd name="T10" fmla="*/ 63 w 161"/>
                  <a:gd name="T11" fmla="*/ 49 h 31"/>
                  <a:gd name="T12" fmla="*/ 123 w 161"/>
                  <a:gd name="T13" fmla="*/ 47 h 31"/>
                  <a:gd name="T14" fmla="*/ 187 w 161"/>
                  <a:gd name="T15" fmla="*/ 47 h 31"/>
                  <a:gd name="T16" fmla="*/ 252 w 161"/>
                  <a:gd name="T17" fmla="*/ 46 h 31"/>
                  <a:gd name="T18" fmla="*/ 258 w 161"/>
                  <a:gd name="T19" fmla="*/ 33 h 31"/>
                  <a:gd name="T20" fmla="*/ 209 w 161"/>
                  <a:gd name="T21" fmla="*/ 24 h 31"/>
                  <a:gd name="T22" fmla="*/ 145 w 161"/>
                  <a:gd name="T23" fmla="*/ 24 h 31"/>
                  <a:gd name="T24" fmla="*/ 80 w 161"/>
                  <a:gd name="T25" fmla="*/ 26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1"/>
                  <a:gd name="T40" fmla="*/ 0 h 31"/>
                  <a:gd name="T41" fmla="*/ 161 w 16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1" h="31">
                    <a:moveTo>
                      <a:pt x="50" y="16"/>
                    </a:moveTo>
                    <a:lnTo>
                      <a:pt x="30" y="8"/>
                    </a:lnTo>
                    <a:lnTo>
                      <a:pt x="17" y="0"/>
                    </a:lnTo>
                    <a:lnTo>
                      <a:pt x="6" y="18"/>
                    </a:lnTo>
                    <a:lnTo>
                      <a:pt x="0" y="31"/>
                    </a:lnTo>
                    <a:lnTo>
                      <a:pt x="39" y="31"/>
                    </a:lnTo>
                    <a:lnTo>
                      <a:pt x="77" y="30"/>
                    </a:lnTo>
                    <a:lnTo>
                      <a:pt x="116" y="30"/>
                    </a:lnTo>
                    <a:lnTo>
                      <a:pt x="156" y="29"/>
                    </a:lnTo>
                    <a:lnTo>
                      <a:pt x="161" y="21"/>
                    </a:lnTo>
                    <a:lnTo>
                      <a:pt x="130" y="15"/>
                    </a:lnTo>
                    <a:lnTo>
                      <a:pt x="90" y="15"/>
                    </a:lnTo>
                    <a:lnTo>
                      <a:pt x="50" y="16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252"/>
              <p:cNvSpPr>
                <a:spLocks noChangeAspect="1"/>
              </p:cNvSpPr>
              <p:nvPr/>
            </p:nvSpPr>
            <p:spPr bwMode="auto">
              <a:xfrm>
                <a:off x="1423" y="953"/>
                <a:ext cx="133" cy="46"/>
              </a:xfrm>
              <a:custGeom>
                <a:avLst/>
                <a:gdLst>
                  <a:gd name="T0" fmla="*/ 87 w 101"/>
                  <a:gd name="T1" fmla="*/ 37 h 35"/>
                  <a:gd name="T2" fmla="*/ 55 w 101"/>
                  <a:gd name="T3" fmla="*/ 21 h 35"/>
                  <a:gd name="T4" fmla="*/ 187 w 101"/>
                  <a:gd name="T5" fmla="*/ 0 h 35"/>
                  <a:gd name="T6" fmla="*/ 359 w 101"/>
                  <a:gd name="T7" fmla="*/ 28 h 35"/>
                  <a:gd name="T8" fmla="*/ 316 w 101"/>
                  <a:gd name="T9" fmla="*/ 66 h 35"/>
                  <a:gd name="T10" fmla="*/ 399 w 101"/>
                  <a:gd name="T11" fmla="*/ 78 h 35"/>
                  <a:gd name="T12" fmla="*/ 253 w 101"/>
                  <a:gd name="T13" fmla="*/ 103 h 35"/>
                  <a:gd name="T14" fmla="*/ 190 w 101"/>
                  <a:gd name="T15" fmla="*/ 135 h 35"/>
                  <a:gd name="T16" fmla="*/ 165 w 101"/>
                  <a:gd name="T17" fmla="*/ 110 h 35"/>
                  <a:gd name="T18" fmla="*/ 161 w 101"/>
                  <a:gd name="T19" fmla="*/ 137 h 35"/>
                  <a:gd name="T20" fmla="*/ 28 w 101"/>
                  <a:gd name="T21" fmla="*/ 95 h 35"/>
                  <a:gd name="T22" fmla="*/ 190 w 101"/>
                  <a:gd name="T23" fmla="*/ 84 h 35"/>
                  <a:gd name="T24" fmla="*/ 0 w 101"/>
                  <a:gd name="T25" fmla="*/ 64 h 35"/>
                  <a:gd name="T26" fmla="*/ 87 w 101"/>
                  <a:gd name="T27" fmla="*/ 37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1"/>
                  <a:gd name="T43" fmla="*/ 0 h 35"/>
                  <a:gd name="T44" fmla="*/ 101 w 101"/>
                  <a:gd name="T45" fmla="*/ 35 h 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1" h="35">
                    <a:moveTo>
                      <a:pt x="22" y="9"/>
                    </a:moveTo>
                    <a:lnTo>
                      <a:pt x="14" y="5"/>
                    </a:lnTo>
                    <a:lnTo>
                      <a:pt x="47" y="0"/>
                    </a:lnTo>
                    <a:lnTo>
                      <a:pt x="90" y="7"/>
                    </a:lnTo>
                    <a:lnTo>
                      <a:pt x="80" y="17"/>
                    </a:lnTo>
                    <a:lnTo>
                      <a:pt x="101" y="20"/>
                    </a:lnTo>
                    <a:lnTo>
                      <a:pt x="64" y="26"/>
                    </a:lnTo>
                    <a:lnTo>
                      <a:pt x="48" y="34"/>
                    </a:lnTo>
                    <a:lnTo>
                      <a:pt x="42" y="28"/>
                    </a:lnTo>
                    <a:lnTo>
                      <a:pt x="41" y="35"/>
                    </a:lnTo>
                    <a:lnTo>
                      <a:pt x="7" y="24"/>
                    </a:lnTo>
                    <a:lnTo>
                      <a:pt x="48" y="21"/>
                    </a:lnTo>
                    <a:lnTo>
                      <a:pt x="0" y="16"/>
                    </a:lnTo>
                    <a:lnTo>
                      <a:pt x="22" y="9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253"/>
              <p:cNvSpPr>
                <a:spLocks noChangeAspect="1"/>
              </p:cNvSpPr>
              <p:nvPr/>
            </p:nvSpPr>
            <p:spPr bwMode="auto">
              <a:xfrm>
                <a:off x="1074" y="1022"/>
                <a:ext cx="146" cy="42"/>
              </a:xfrm>
              <a:custGeom>
                <a:avLst/>
                <a:gdLst>
                  <a:gd name="T0" fmla="*/ 25 w 132"/>
                  <a:gd name="T1" fmla="*/ 69 h 37"/>
                  <a:gd name="T2" fmla="*/ 0 w 132"/>
                  <a:gd name="T3" fmla="*/ 60 h 37"/>
                  <a:gd name="T4" fmla="*/ 84 w 132"/>
                  <a:gd name="T5" fmla="*/ 44 h 37"/>
                  <a:gd name="T6" fmla="*/ 19 w 132"/>
                  <a:gd name="T7" fmla="*/ 41 h 37"/>
                  <a:gd name="T8" fmla="*/ 17 w 132"/>
                  <a:gd name="T9" fmla="*/ 32 h 37"/>
                  <a:gd name="T10" fmla="*/ 30 w 132"/>
                  <a:gd name="T11" fmla="*/ 26 h 37"/>
                  <a:gd name="T12" fmla="*/ 13 w 132"/>
                  <a:gd name="T13" fmla="*/ 18 h 37"/>
                  <a:gd name="T14" fmla="*/ 87 w 132"/>
                  <a:gd name="T15" fmla="*/ 23 h 37"/>
                  <a:gd name="T16" fmla="*/ 139 w 132"/>
                  <a:gd name="T17" fmla="*/ 39 h 37"/>
                  <a:gd name="T18" fmla="*/ 140 w 132"/>
                  <a:gd name="T19" fmla="*/ 11 h 37"/>
                  <a:gd name="T20" fmla="*/ 187 w 132"/>
                  <a:gd name="T21" fmla="*/ 0 h 37"/>
                  <a:gd name="T22" fmla="*/ 168 w 132"/>
                  <a:gd name="T23" fmla="*/ 28 h 37"/>
                  <a:gd name="T24" fmla="*/ 218 w 132"/>
                  <a:gd name="T25" fmla="*/ 28 h 37"/>
                  <a:gd name="T26" fmla="*/ 177 w 132"/>
                  <a:gd name="T27" fmla="*/ 47 h 37"/>
                  <a:gd name="T28" fmla="*/ 145 w 132"/>
                  <a:gd name="T29" fmla="*/ 47 h 37"/>
                  <a:gd name="T30" fmla="*/ 87 w 132"/>
                  <a:gd name="T31" fmla="*/ 58 h 37"/>
                  <a:gd name="T32" fmla="*/ 25 w 132"/>
                  <a:gd name="T33" fmla="*/ 69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2"/>
                  <a:gd name="T52" fmla="*/ 0 h 37"/>
                  <a:gd name="T53" fmla="*/ 132 w 132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2" h="37">
                    <a:moveTo>
                      <a:pt x="15" y="37"/>
                    </a:moveTo>
                    <a:lnTo>
                      <a:pt x="0" y="32"/>
                    </a:lnTo>
                    <a:lnTo>
                      <a:pt x="51" y="23"/>
                    </a:lnTo>
                    <a:lnTo>
                      <a:pt x="12" y="22"/>
                    </a:lnTo>
                    <a:lnTo>
                      <a:pt x="11" y="17"/>
                    </a:lnTo>
                    <a:lnTo>
                      <a:pt x="18" y="14"/>
                    </a:lnTo>
                    <a:lnTo>
                      <a:pt x="8" y="10"/>
                    </a:lnTo>
                    <a:lnTo>
                      <a:pt x="52" y="12"/>
                    </a:lnTo>
                    <a:lnTo>
                      <a:pt x="84" y="20"/>
                    </a:lnTo>
                    <a:lnTo>
                      <a:pt x="85" y="6"/>
                    </a:lnTo>
                    <a:lnTo>
                      <a:pt x="113" y="0"/>
                    </a:lnTo>
                    <a:lnTo>
                      <a:pt x="101" y="15"/>
                    </a:lnTo>
                    <a:lnTo>
                      <a:pt x="132" y="15"/>
                    </a:lnTo>
                    <a:lnTo>
                      <a:pt x="107" y="25"/>
                    </a:lnTo>
                    <a:lnTo>
                      <a:pt x="88" y="25"/>
                    </a:lnTo>
                    <a:lnTo>
                      <a:pt x="52" y="31"/>
                    </a:lnTo>
                    <a:lnTo>
                      <a:pt x="15" y="3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254"/>
              <p:cNvSpPr>
                <a:spLocks noChangeAspect="1"/>
              </p:cNvSpPr>
              <p:nvPr/>
            </p:nvSpPr>
            <p:spPr bwMode="auto">
              <a:xfrm>
                <a:off x="1278" y="1227"/>
                <a:ext cx="110" cy="56"/>
              </a:xfrm>
              <a:custGeom>
                <a:avLst/>
                <a:gdLst>
                  <a:gd name="T0" fmla="*/ 227 w 84"/>
                  <a:gd name="T1" fmla="*/ 122 h 43"/>
                  <a:gd name="T2" fmla="*/ 198 w 84"/>
                  <a:gd name="T3" fmla="*/ 108 h 43"/>
                  <a:gd name="T4" fmla="*/ 200 w 84"/>
                  <a:gd name="T5" fmla="*/ 102 h 43"/>
                  <a:gd name="T6" fmla="*/ 177 w 84"/>
                  <a:gd name="T7" fmla="*/ 112 h 43"/>
                  <a:gd name="T8" fmla="*/ 71 w 84"/>
                  <a:gd name="T9" fmla="*/ 161 h 43"/>
                  <a:gd name="T10" fmla="*/ 65 w 84"/>
                  <a:gd name="T11" fmla="*/ 124 h 43"/>
                  <a:gd name="T12" fmla="*/ 0 w 84"/>
                  <a:gd name="T13" fmla="*/ 125 h 43"/>
                  <a:gd name="T14" fmla="*/ 65 w 84"/>
                  <a:gd name="T15" fmla="*/ 96 h 43"/>
                  <a:gd name="T16" fmla="*/ 111 w 84"/>
                  <a:gd name="T17" fmla="*/ 49 h 43"/>
                  <a:gd name="T18" fmla="*/ 151 w 84"/>
                  <a:gd name="T19" fmla="*/ 0 h 43"/>
                  <a:gd name="T20" fmla="*/ 177 w 84"/>
                  <a:gd name="T21" fmla="*/ 16 h 43"/>
                  <a:gd name="T22" fmla="*/ 173 w 84"/>
                  <a:gd name="T23" fmla="*/ 38 h 43"/>
                  <a:gd name="T24" fmla="*/ 198 w 84"/>
                  <a:gd name="T25" fmla="*/ 29 h 43"/>
                  <a:gd name="T26" fmla="*/ 283 w 84"/>
                  <a:gd name="T27" fmla="*/ 83 h 43"/>
                  <a:gd name="T28" fmla="*/ 249 w 84"/>
                  <a:gd name="T29" fmla="*/ 108 h 43"/>
                  <a:gd name="T30" fmla="*/ 314 w 84"/>
                  <a:gd name="T31" fmla="*/ 108 h 43"/>
                  <a:gd name="T32" fmla="*/ 323 w 84"/>
                  <a:gd name="T33" fmla="*/ 124 h 43"/>
                  <a:gd name="T34" fmla="*/ 266 w 84"/>
                  <a:gd name="T35" fmla="*/ 141 h 43"/>
                  <a:gd name="T36" fmla="*/ 227 w 84"/>
                  <a:gd name="T37" fmla="*/ 122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4"/>
                  <a:gd name="T58" fmla="*/ 0 h 43"/>
                  <a:gd name="T59" fmla="*/ 84 w 84"/>
                  <a:gd name="T60" fmla="*/ 43 h 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4" h="43">
                    <a:moveTo>
                      <a:pt x="59" y="32"/>
                    </a:moveTo>
                    <a:lnTo>
                      <a:pt x="51" y="29"/>
                    </a:lnTo>
                    <a:lnTo>
                      <a:pt x="52" y="27"/>
                    </a:lnTo>
                    <a:lnTo>
                      <a:pt x="46" y="30"/>
                    </a:lnTo>
                    <a:lnTo>
                      <a:pt x="18" y="43"/>
                    </a:lnTo>
                    <a:lnTo>
                      <a:pt x="17" y="33"/>
                    </a:lnTo>
                    <a:lnTo>
                      <a:pt x="0" y="34"/>
                    </a:lnTo>
                    <a:lnTo>
                      <a:pt x="17" y="26"/>
                    </a:lnTo>
                    <a:lnTo>
                      <a:pt x="29" y="13"/>
                    </a:lnTo>
                    <a:lnTo>
                      <a:pt x="39" y="0"/>
                    </a:lnTo>
                    <a:lnTo>
                      <a:pt x="46" y="4"/>
                    </a:lnTo>
                    <a:lnTo>
                      <a:pt x="45" y="10"/>
                    </a:lnTo>
                    <a:lnTo>
                      <a:pt x="51" y="8"/>
                    </a:lnTo>
                    <a:lnTo>
                      <a:pt x="73" y="22"/>
                    </a:lnTo>
                    <a:lnTo>
                      <a:pt x="65" y="29"/>
                    </a:lnTo>
                    <a:lnTo>
                      <a:pt x="82" y="29"/>
                    </a:lnTo>
                    <a:lnTo>
                      <a:pt x="84" y="33"/>
                    </a:lnTo>
                    <a:lnTo>
                      <a:pt x="69" y="38"/>
                    </a:lnTo>
                    <a:lnTo>
                      <a:pt x="59" y="3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255"/>
              <p:cNvSpPr>
                <a:spLocks noChangeAspect="1"/>
              </p:cNvSpPr>
              <p:nvPr/>
            </p:nvSpPr>
            <p:spPr bwMode="auto">
              <a:xfrm>
                <a:off x="1197" y="1076"/>
                <a:ext cx="97" cy="42"/>
              </a:xfrm>
              <a:custGeom>
                <a:avLst/>
                <a:gdLst>
                  <a:gd name="T0" fmla="*/ 272 w 75"/>
                  <a:gd name="T1" fmla="*/ 1 h 32"/>
                  <a:gd name="T2" fmla="*/ 115 w 75"/>
                  <a:gd name="T3" fmla="*/ 0 h 32"/>
                  <a:gd name="T4" fmla="*/ 132 w 75"/>
                  <a:gd name="T5" fmla="*/ 28 h 32"/>
                  <a:gd name="T6" fmla="*/ 96 w 75"/>
                  <a:gd name="T7" fmla="*/ 49 h 32"/>
                  <a:gd name="T8" fmla="*/ 0 w 75"/>
                  <a:gd name="T9" fmla="*/ 54 h 32"/>
                  <a:gd name="T10" fmla="*/ 58 w 75"/>
                  <a:gd name="T11" fmla="*/ 88 h 32"/>
                  <a:gd name="T12" fmla="*/ 115 w 75"/>
                  <a:gd name="T13" fmla="*/ 123 h 32"/>
                  <a:gd name="T14" fmla="*/ 125 w 75"/>
                  <a:gd name="T15" fmla="*/ 101 h 32"/>
                  <a:gd name="T16" fmla="*/ 198 w 75"/>
                  <a:gd name="T17" fmla="*/ 101 h 32"/>
                  <a:gd name="T18" fmla="*/ 235 w 75"/>
                  <a:gd name="T19" fmla="*/ 54 h 32"/>
                  <a:gd name="T20" fmla="*/ 272 w 75"/>
                  <a:gd name="T21" fmla="*/ 1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5"/>
                  <a:gd name="T34" fmla="*/ 0 h 32"/>
                  <a:gd name="T35" fmla="*/ 75 w 75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5" h="32">
                    <a:moveTo>
                      <a:pt x="75" y="1"/>
                    </a:moveTo>
                    <a:lnTo>
                      <a:pt x="32" y="0"/>
                    </a:lnTo>
                    <a:lnTo>
                      <a:pt x="36" y="7"/>
                    </a:lnTo>
                    <a:lnTo>
                      <a:pt x="26" y="12"/>
                    </a:lnTo>
                    <a:lnTo>
                      <a:pt x="0" y="14"/>
                    </a:lnTo>
                    <a:lnTo>
                      <a:pt x="16" y="23"/>
                    </a:lnTo>
                    <a:lnTo>
                      <a:pt x="32" y="32"/>
                    </a:lnTo>
                    <a:lnTo>
                      <a:pt x="35" y="26"/>
                    </a:lnTo>
                    <a:lnTo>
                      <a:pt x="54" y="26"/>
                    </a:lnTo>
                    <a:lnTo>
                      <a:pt x="65" y="14"/>
                    </a:lnTo>
                    <a:lnTo>
                      <a:pt x="75" y="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256"/>
              <p:cNvSpPr>
                <a:spLocks noChangeAspect="1"/>
              </p:cNvSpPr>
              <p:nvPr/>
            </p:nvSpPr>
            <p:spPr bwMode="auto">
              <a:xfrm>
                <a:off x="1288" y="1070"/>
                <a:ext cx="102" cy="37"/>
              </a:xfrm>
              <a:custGeom>
                <a:avLst/>
                <a:gdLst>
                  <a:gd name="T0" fmla="*/ 183 w 78"/>
                  <a:gd name="T1" fmla="*/ 59 h 29"/>
                  <a:gd name="T2" fmla="*/ 88 w 78"/>
                  <a:gd name="T3" fmla="*/ 65 h 29"/>
                  <a:gd name="T4" fmla="*/ 99 w 78"/>
                  <a:gd name="T5" fmla="*/ 75 h 29"/>
                  <a:gd name="T6" fmla="*/ 50 w 78"/>
                  <a:gd name="T7" fmla="*/ 96 h 29"/>
                  <a:gd name="T8" fmla="*/ 0 w 78"/>
                  <a:gd name="T9" fmla="*/ 98 h 29"/>
                  <a:gd name="T10" fmla="*/ 9 w 78"/>
                  <a:gd name="T11" fmla="*/ 89 h 29"/>
                  <a:gd name="T12" fmla="*/ 60 w 78"/>
                  <a:gd name="T13" fmla="*/ 28 h 29"/>
                  <a:gd name="T14" fmla="*/ 99 w 78"/>
                  <a:gd name="T15" fmla="*/ 22 h 29"/>
                  <a:gd name="T16" fmla="*/ 93 w 78"/>
                  <a:gd name="T17" fmla="*/ 10 h 29"/>
                  <a:gd name="T18" fmla="*/ 124 w 78"/>
                  <a:gd name="T19" fmla="*/ 0 h 29"/>
                  <a:gd name="T20" fmla="*/ 298 w 78"/>
                  <a:gd name="T21" fmla="*/ 10 h 29"/>
                  <a:gd name="T22" fmla="*/ 256 w 78"/>
                  <a:gd name="T23" fmla="*/ 28 h 29"/>
                  <a:gd name="T24" fmla="*/ 183 w 78"/>
                  <a:gd name="T25" fmla="*/ 59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29"/>
                  <a:gd name="T41" fmla="*/ 78 w 78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29">
                    <a:moveTo>
                      <a:pt x="48" y="17"/>
                    </a:moveTo>
                    <a:lnTo>
                      <a:pt x="23" y="19"/>
                    </a:lnTo>
                    <a:lnTo>
                      <a:pt x="26" y="22"/>
                    </a:lnTo>
                    <a:lnTo>
                      <a:pt x="13" y="28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16" y="8"/>
                    </a:lnTo>
                    <a:lnTo>
                      <a:pt x="26" y="6"/>
                    </a:lnTo>
                    <a:lnTo>
                      <a:pt x="24" y="3"/>
                    </a:lnTo>
                    <a:lnTo>
                      <a:pt x="33" y="0"/>
                    </a:lnTo>
                    <a:lnTo>
                      <a:pt x="78" y="3"/>
                    </a:lnTo>
                    <a:lnTo>
                      <a:pt x="67" y="8"/>
                    </a:lnTo>
                    <a:lnTo>
                      <a:pt x="48" y="1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257"/>
              <p:cNvSpPr>
                <a:spLocks noChangeAspect="1"/>
              </p:cNvSpPr>
              <p:nvPr/>
            </p:nvSpPr>
            <p:spPr bwMode="auto">
              <a:xfrm>
                <a:off x="995" y="1010"/>
                <a:ext cx="129" cy="27"/>
              </a:xfrm>
              <a:custGeom>
                <a:avLst/>
                <a:gdLst>
                  <a:gd name="T0" fmla="*/ 225 w 99"/>
                  <a:gd name="T1" fmla="*/ 40 h 21"/>
                  <a:gd name="T2" fmla="*/ 228 w 99"/>
                  <a:gd name="T3" fmla="*/ 36 h 21"/>
                  <a:gd name="T4" fmla="*/ 189 w 99"/>
                  <a:gd name="T5" fmla="*/ 46 h 21"/>
                  <a:gd name="T6" fmla="*/ 145 w 99"/>
                  <a:gd name="T7" fmla="*/ 58 h 21"/>
                  <a:gd name="T8" fmla="*/ 139 w 99"/>
                  <a:gd name="T9" fmla="*/ 51 h 21"/>
                  <a:gd name="T10" fmla="*/ 111 w 99"/>
                  <a:gd name="T11" fmla="*/ 75 h 21"/>
                  <a:gd name="T12" fmla="*/ 74 w 99"/>
                  <a:gd name="T13" fmla="*/ 75 h 21"/>
                  <a:gd name="T14" fmla="*/ 74 w 99"/>
                  <a:gd name="T15" fmla="*/ 64 h 21"/>
                  <a:gd name="T16" fmla="*/ 46 w 99"/>
                  <a:gd name="T17" fmla="*/ 69 h 21"/>
                  <a:gd name="T18" fmla="*/ 0 w 99"/>
                  <a:gd name="T19" fmla="*/ 66 h 21"/>
                  <a:gd name="T20" fmla="*/ 29 w 99"/>
                  <a:gd name="T21" fmla="*/ 50 h 21"/>
                  <a:gd name="T22" fmla="*/ 162 w 99"/>
                  <a:gd name="T23" fmla="*/ 28 h 21"/>
                  <a:gd name="T24" fmla="*/ 250 w 99"/>
                  <a:gd name="T25" fmla="*/ 1 h 21"/>
                  <a:gd name="T26" fmla="*/ 314 w 99"/>
                  <a:gd name="T27" fmla="*/ 0 h 21"/>
                  <a:gd name="T28" fmla="*/ 371 w 99"/>
                  <a:gd name="T29" fmla="*/ 10 h 21"/>
                  <a:gd name="T30" fmla="*/ 321 w 99"/>
                  <a:gd name="T31" fmla="*/ 22 h 21"/>
                  <a:gd name="T32" fmla="*/ 331 w 99"/>
                  <a:gd name="T33" fmla="*/ 28 h 21"/>
                  <a:gd name="T34" fmla="*/ 314 w 99"/>
                  <a:gd name="T35" fmla="*/ 31 h 21"/>
                  <a:gd name="T36" fmla="*/ 257 w 99"/>
                  <a:gd name="T37" fmla="*/ 40 h 21"/>
                  <a:gd name="T38" fmla="*/ 220 w 99"/>
                  <a:gd name="T39" fmla="*/ 58 h 21"/>
                  <a:gd name="T40" fmla="*/ 225 w 99"/>
                  <a:gd name="T41" fmla="*/ 40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21"/>
                  <a:gd name="T65" fmla="*/ 99 w 99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21">
                    <a:moveTo>
                      <a:pt x="60" y="12"/>
                    </a:moveTo>
                    <a:lnTo>
                      <a:pt x="61" y="10"/>
                    </a:lnTo>
                    <a:lnTo>
                      <a:pt x="50" y="13"/>
                    </a:lnTo>
                    <a:lnTo>
                      <a:pt x="38" y="16"/>
                    </a:lnTo>
                    <a:lnTo>
                      <a:pt x="37" y="15"/>
                    </a:lnTo>
                    <a:lnTo>
                      <a:pt x="29" y="21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12" y="20"/>
                    </a:lnTo>
                    <a:lnTo>
                      <a:pt x="0" y="19"/>
                    </a:lnTo>
                    <a:lnTo>
                      <a:pt x="8" y="14"/>
                    </a:lnTo>
                    <a:lnTo>
                      <a:pt x="43" y="8"/>
                    </a:lnTo>
                    <a:lnTo>
                      <a:pt x="67" y="1"/>
                    </a:lnTo>
                    <a:lnTo>
                      <a:pt x="84" y="0"/>
                    </a:lnTo>
                    <a:lnTo>
                      <a:pt x="99" y="3"/>
                    </a:lnTo>
                    <a:lnTo>
                      <a:pt x="85" y="6"/>
                    </a:lnTo>
                    <a:lnTo>
                      <a:pt x="88" y="8"/>
                    </a:lnTo>
                    <a:lnTo>
                      <a:pt x="84" y="9"/>
                    </a:lnTo>
                    <a:lnTo>
                      <a:pt x="68" y="12"/>
                    </a:lnTo>
                    <a:lnTo>
                      <a:pt x="59" y="16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258"/>
              <p:cNvSpPr>
                <a:spLocks noChangeAspect="1"/>
              </p:cNvSpPr>
              <p:nvPr/>
            </p:nvSpPr>
            <p:spPr bwMode="auto">
              <a:xfrm>
                <a:off x="1273" y="1024"/>
                <a:ext cx="60" cy="29"/>
              </a:xfrm>
              <a:custGeom>
                <a:avLst/>
                <a:gdLst>
                  <a:gd name="T0" fmla="*/ 25 w 55"/>
                  <a:gd name="T1" fmla="*/ 13 h 26"/>
                  <a:gd name="T2" fmla="*/ 11 w 55"/>
                  <a:gd name="T3" fmla="*/ 4 h 26"/>
                  <a:gd name="T4" fmla="*/ 14 w 55"/>
                  <a:gd name="T5" fmla="*/ 11 h 26"/>
                  <a:gd name="T6" fmla="*/ 2 w 55"/>
                  <a:gd name="T7" fmla="*/ 13 h 26"/>
                  <a:gd name="T8" fmla="*/ 0 w 55"/>
                  <a:gd name="T9" fmla="*/ 21 h 26"/>
                  <a:gd name="T10" fmla="*/ 0 w 55"/>
                  <a:gd name="T11" fmla="*/ 23 h 26"/>
                  <a:gd name="T12" fmla="*/ 45 w 55"/>
                  <a:gd name="T13" fmla="*/ 25 h 26"/>
                  <a:gd name="T14" fmla="*/ 0 w 55"/>
                  <a:gd name="T15" fmla="*/ 32 h 26"/>
                  <a:gd name="T16" fmla="*/ 0 w 55"/>
                  <a:gd name="T17" fmla="*/ 36 h 26"/>
                  <a:gd name="T18" fmla="*/ 44 w 55"/>
                  <a:gd name="T19" fmla="*/ 45 h 26"/>
                  <a:gd name="T20" fmla="*/ 47 w 55"/>
                  <a:gd name="T21" fmla="*/ 36 h 26"/>
                  <a:gd name="T22" fmla="*/ 52 w 55"/>
                  <a:gd name="T23" fmla="*/ 32 h 26"/>
                  <a:gd name="T24" fmla="*/ 67 w 55"/>
                  <a:gd name="T25" fmla="*/ 32 h 26"/>
                  <a:gd name="T26" fmla="*/ 73 w 55"/>
                  <a:gd name="T27" fmla="*/ 25 h 26"/>
                  <a:gd name="T28" fmla="*/ 65 w 55"/>
                  <a:gd name="T29" fmla="*/ 25 h 26"/>
                  <a:gd name="T30" fmla="*/ 84 w 55"/>
                  <a:gd name="T31" fmla="*/ 10 h 26"/>
                  <a:gd name="T32" fmla="*/ 77 w 55"/>
                  <a:gd name="T33" fmla="*/ 0 h 26"/>
                  <a:gd name="T34" fmla="*/ 62 w 55"/>
                  <a:gd name="T35" fmla="*/ 2 h 26"/>
                  <a:gd name="T36" fmla="*/ 31 w 55"/>
                  <a:gd name="T37" fmla="*/ 1 h 26"/>
                  <a:gd name="T38" fmla="*/ 44 w 55"/>
                  <a:gd name="T39" fmla="*/ 13 h 26"/>
                  <a:gd name="T40" fmla="*/ 34 w 55"/>
                  <a:gd name="T41" fmla="*/ 15 h 26"/>
                  <a:gd name="T42" fmla="*/ 25 w 55"/>
                  <a:gd name="T43" fmla="*/ 13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"/>
                  <a:gd name="T67" fmla="*/ 0 h 26"/>
                  <a:gd name="T68" fmla="*/ 55 w 55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" h="26">
                    <a:moveTo>
                      <a:pt x="16" y="8"/>
                    </a:moveTo>
                    <a:lnTo>
                      <a:pt x="6" y="4"/>
                    </a:lnTo>
                    <a:lnTo>
                      <a:pt x="9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29" y="14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28" y="26"/>
                    </a:lnTo>
                    <a:lnTo>
                      <a:pt x="30" y="21"/>
                    </a:lnTo>
                    <a:lnTo>
                      <a:pt x="34" y="19"/>
                    </a:lnTo>
                    <a:lnTo>
                      <a:pt x="43" y="19"/>
                    </a:lnTo>
                    <a:lnTo>
                      <a:pt x="47" y="14"/>
                    </a:lnTo>
                    <a:lnTo>
                      <a:pt x="42" y="14"/>
                    </a:lnTo>
                    <a:lnTo>
                      <a:pt x="55" y="5"/>
                    </a:lnTo>
                    <a:lnTo>
                      <a:pt x="50" y="0"/>
                    </a:lnTo>
                    <a:lnTo>
                      <a:pt x="40" y="2"/>
                    </a:lnTo>
                    <a:lnTo>
                      <a:pt x="20" y="1"/>
                    </a:lnTo>
                    <a:lnTo>
                      <a:pt x="28" y="8"/>
                    </a:lnTo>
                    <a:lnTo>
                      <a:pt x="22" y="9"/>
                    </a:lnTo>
                    <a:lnTo>
                      <a:pt x="16" y="8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259"/>
              <p:cNvSpPr>
                <a:spLocks noChangeAspect="1"/>
              </p:cNvSpPr>
              <p:nvPr/>
            </p:nvSpPr>
            <p:spPr bwMode="auto">
              <a:xfrm>
                <a:off x="1284" y="981"/>
                <a:ext cx="69" cy="24"/>
              </a:xfrm>
              <a:custGeom>
                <a:avLst/>
                <a:gdLst>
                  <a:gd name="T0" fmla="*/ 124 w 53"/>
                  <a:gd name="T1" fmla="*/ 12 h 18"/>
                  <a:gd name="T2" fmla="*/ 125 w 53"/>
                  <a:gd name="T3" fmla="*/ 9 h 18"/>
                  <a:gd name="T4" fmla="*/ 174 w 53"/>
                  <a:gd name="T5" fmla="*/ 12 h 18"/>
                  <a:gd name="T6" fmla="*/ 190 w 53"/>
                  <a:gd name="T7" fmla="*/ 21 h 18"/>
                  <a:gd name="T8" fmla="*/ 184 w 53"/>
                  <a:gd name="T9" fmla="*/ 41 h 18"/>
                  <a:gd name="T10" fmla="*/ 198 w 53"/>
                  <a:gd name="T11" fmla="*/ 64 h 18"/>
                  <a:gd name="T12" fmla="*/ 146 w 53"/>
                  <a:gd name="T13" fmla="*/ 76 h 18"/>
                  <a:gd name="T14" fmla="*/ 95 w 53"/>
                  <a:gd name="T15" fmla="*/ 49 h 18"/>
                  <a:gd name="T16" fmla="*/ 0 w 53"/>
                  <a:gd name="T17" fmla="*/ 48 h 18"/>
                  <a:gd name="T18" fmla="*/ 21 w 53"/>
                  <a:gd name="T19" fmla="*/ 36 h 18"/>
                  <a:gd name="T20" fmla="*/ 66 w 53"/>
                  <a:gd name="T21" fmla="*/ 28 h 18"/>
                  <a:gd name="T22" fmla="*/ 64 w 53"/>
                  <a:gd name="T23" fmla="*/ 12 h 18"/>
                  <a:gd name="T24" fmla="*/ 35 w 53"/>
                  <a:gd name="T25" fmla="*/ 16 h 18"/>
                  <a:gd name="T26" fmla="*/ 21 w 53"/>
                  <a:gd name="T27" fmla="*/ 1 h 18"/>
                  <a:gd name="T28" fmla="*/ 124 w 53"/>
                  <a:gd name="T29" fmla="*/ 0 h 18"/>
                  <a:gd name="T30" fmla="*/ 124 w 53"/>
                  <a:gd name="T31" fmla="*/ 12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3"/>
                  <a:gd name="T49" fmla="*/ 0 h 18"/>
                  <a:gd name="T50" fmla="*/ 53 w 53"/>
                  <a:gd name="T51" fmla="*/ 18 h 1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3" h="18">
                    <a:moveTo>
                      <a:pt x="33" y="3"/>
                    </a:moveTo>
                    <a:lnTo>
                      <a:pt x="34" y="2"/>
                    </a:lnTo>
                    <a:lnTo>
                      <a:pt x="47" y="3"/>
                    </a:lnTo>
                    <a:lnTo>
                      <a:pt x="51" y="5"/>
                    </a:lnTo>
                    <a:lnTo>
                      <a:pt x="49" y="10"/>
                    </a:lnTo>
                    <a:lnTo>
                      <a:pt x="53" y="15"/>
                    </a:lnTo>
                    <a:lnTo>
                      <a:pt x="39" y="18"/>
                    </a:lnTo>
                    <a:lnTo>
                      <a:pt x="25" y="12"/>
                    </a:lnTo>
                    <a:lnTo>
                      <a:pt x="0" y="11"/>
                    </a:lnTo>
                    <a:lnTo>
                      <a:pt x="5" y="8"/>
                    </a:lnTo>
                    <a:lnTo>
                      <a:pt x="18" y="7"/>
                    </a:lnTo>
                    <a:lnTo>
                      <a:pt x="17" y="3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33" y="0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260"/>
              <p:cNvSpPr>
                <a:spLocks noChangeAspect="1"/>
              </p:cNvSpPr>
              <p:nvPr/>
            </p:nvSpPr>
            <p:spPr bwMode="auto">
              <a:xfrm>
                <a:off x="1173" y="1147"/>
                <a:ext cx="62" cy="28"/>
              </a:xfrm>
              <a:custGeom>
                <a:avLst/>
                <a:gdLst>
                  <a:gd name="T0" fmla="*/ 147 w 48"/>
                  <a:gd name="T1" fmla="*/ 37 h 22"/>
                  <a:gd name="T2" fmla="*/ 150 w 48"/>
                  <a:gd name="T3" fmla="*/ 36 h 22"/>
                  <a:gd name="T4" fmla="*/ 103 w 48"/>
                  <a:gd name="T5" fmla="*/ 0 h 22"/>
                  <a:gd name="T6" fmla="*/ 84 w 48"/>
                  <a:gd name="T7" fmla="*/ 22 h 22"/>
                  <a:gd name="T8" fmla="*/ 79 w 48"/>
                  <a:gd name="T9" fmla="*/ 22 h 22"/>
                  <a:gd name="T10" fmla="*/ 65 w 48"/>
                  <a:gd name="T11" fmla="*/ 29 h 22"/>
                  <a:gd name="T12" fmla="*/ 0 w 48"/>
                  <a:gd name="T13" fmla="*/ 46 h 22"/>
                  <a:gd name="T14" fmla="*/ 102 w 48"/>
                  <a:gd name="T15" fmla="*/ 75 h 22"/>
                  <a:gd name="T16" fmla="*/ 172 w 48"/>
                  <a:gd name="T17" fmla="*/ 52 h 22"/>
                  <a:gd name="T18" fmla="*/ 150 w 48"/>
                  <a:gd name="T19" fmla="*/ 52 h 22"/>
                  <a:gd name="T20" fmla="*/ 147 w 48"/>
                  <a:gd name="T21" fmla="*/ 37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22"/>
                  <a:gd name="T35" fmla="*/ 48 w 48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22">
                    <a:moveTo>
                      <a:pt x="41" y="11"/>
                    </a:moveTo>
                    <a:lnTo>
                      <a:pt x="42" y="10"/>
                    </a:lnTo>
                    <a:lnTo>
                      <a:pt x="29" y="0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18" y="9"/>
                    </a:lnTo>
                    <a:lnTo>
                      <a:pt x="0" y="13"/>
                    </a:lnTo>
                    <a:lnTo>
                      <a:pt x="28" y="22"/>
                    </a:lnTo>
                    <a:lnTo>
                      <a:pt x="48" y="16"/>
                    </a:lnTo>
                    <a:lnTo>
                      <a:pt x="42" y="16"/>
                    </a:lnTo>
                    <a:lnTo>
                      <a:pt x="41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261"/>
              <p:cNvSpPr>
                <a:spLocks noChangeAspect="1"/>
              </p:cNvSpPr>
              <p:nvPr/>
            </p:nvSpPr>
            <p:spPr bwMode="auto">
              <a:xfrm>
                <a:off x="1508" y="1077"/>
                <a:ext cx="62" cy="18"/>
              </a:xfrm>
              <a:custGeom>
                <a:avLst/>
                <a:gdLst>
                  <a:gd name="T0" fmla="*/ 135 w 47"/>
                  <a:gd name="T1" fmla="*/ 0 h 14"/>
                  <a:gd name="T2" fmla="*/ 12 w 47"/>
                  <a:gd name="T3" fmla="*/ 1 h 14"/>
                  <a:gd name="T4" fmla="*/ 0 w 47"/>
                  <a:gd name="T5" fmla="*/ 17 h 14"/>
                  <a:gd name="T6" fmla="*/ 16 w 47"/>
                  <a:gd name="T7" fmla="*/ 28 h 14"/>
                  <a:gd name="T8" fmla="*/ 37 w 47"/>
                  <a:gd name="T9" fmla="*/ 50 h 14"/>
                  <a:gd name="T10" fmla="*/ 187 w 47"/>
                  <a:gd name="T11" fmla="*/ 36 h 14"/>
                  <a:gd name="T12" fmla="*/ 135 w 47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"/>
                  <a:gd name="T22" fmla="*/ 0 h 14"/>
                  <a:gd name="T23" fmla="*/ 47 w 47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" h="14">
                    <a:moveTo>
                      <a:pt x="33" y="0"/>
                    </a:moveTo>
                    <a:lnTo>
                      <a:pt x="3" y="1"/>
                    </a:lnTo>
                    <a:lnTo>
                      <a:pt x="0" y="5"/>
                    </a:lnTo>
                    <a:lnTo>
                      <a:pt x="4" y="8"/>
                    </a:lnTo>
                    <a:lnTo>
                      <a:pt x="9" y="14"/>
                    </a:lnTo>
                    <a:lnTo>
                      <a:pt x="47" y="10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262"/>
              <p:cNvSpPr>
                <a:spLocks noChangeAspect="1"/>
              </p:cNvSpPr>
              <p:nvPr/>
            </p:nvSpPr>
            <p:spPr bwMode="auto">
              <a:xfrm>
                <a:off x="1483" y="1180"/>
                <a:ext cx="37" cy="19"/>
              </a:xfrm>
              <a:custGeom>
                <a:avLst/>
                <a:gdLst>
                  <a:gd name="T0" fmla="*/ 88 w 29"/>
                  <a:gd name="T1" fmla="*/ 24 h 16"/>
                  <a:gd name="T2" fmla="*/ 10 w 29"/>
                  <a:gd name="T3" fmla="*/ 38 h 16"/>
                  <a:gd name="T4" fmla="*/ 0 w 29"/>
                  <a:gd name="T5" fmla="*/ 21 h 16"/>
                  <a:gd name="T6" fmla="*/ 60 w 29"/>
                  <a:gd name="T7" fmla="*/ 0 h 16"/>
                  <a:gd name="T8" fmla="*/ 98 w 29"/>
                  <a:gd name="T9" fmla="*/ 10 h 16"/>
                  <a:gd name="T10" fmla="*/ 88 w 29"/>
                  <a:gd name="T11" fmla="*/ 24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6"/>
                  <a:gd name="T20" fmla="*/ 29 w 29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6">
                    <a:moveTo>
                      <a:pt x="26" y="10"/>
                    </a:moveTo>
                    <a:lnTo>
                      <a:pt x="3" y="16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29" y="4"/>
                    </a:lnTo>
                    <a:lnTo>
                      <a:pt x="26" y="10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263"/>
              <p:cNvSpPr>
                <a:spLocks noChangeAspect="1"/>
              </p:cNvSpPr>
              <p:nvPr/>
            </p:nvSpPr>
            <p:spPr bwMode="auto">
              <a:xfrm>
                <a:off x="1369" y="987"/>
                <a:ext cx="44" cy="18"/>
              </a:xfrm>
              <a:custGeom>
                <a:avLst/>
                <a:gdLst>
                  <a:gd name="T0" fmla="*/ 0 w 34"/>
                  <a:gd name="T1" fmla="*/ 36 h 13"/>
                  <a:gd name="T2" fmla="*/ 17 w 34"/>
                  <a:gd name="T3" fmla="*/ 0 h 13"/>
                  <a:gd name="T4" fmla="*/ 124 w 34"/>
                  <a:gd name="T5" fmla="*/ 29 h 13"/>
                  <a:gd name="T6" fmla="*/ 106 w 34"/>
                  <a:gd name="T7" fmla="*/ 46 h 13"/>
                  <a:gd name="T8" fmla="*/ 13 w 34"/>
                  <a:gd name="T9" fmla="*/ 66 h 13"/>
                  <a:gd name="T10" fmla="*/ 1 w 34"/>
                  <a:gd name="T11" fmla="*/ 50 h 13"/>
                  <a:gd name="T12" fmla="*/ 0 w 34"/>
                  <a:gd name="T13" fmla="*/ 36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13"/>
                  <a:gd name="T23" fmla="*/ 34 w 34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13">
                    <a:moveTo>
                      <a:pt x="0" y="7"/>
                    </a:moveTo>
                    <a:lnTo>
                      <a:pt x="5" y="0"/>
                    </a:lnTo>
                    <a:lnTo>
                      <a:pt x="34" y="6"/>
                    </a:lnTo>
                    <a:lnTo>
                      <a:pt x="29" y="9"/>
                    </a:lnTo>
                    <a:lnTo>
                      <a:pt x="4" y="13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264"/>
              <p:cNvSpPr>
                <a:spLocks noChangeAspect="1"/>
              </p:cNvSpPr>
              <p:nvPr/>
            </p:nvSpPr>
            <p:spPr bwMode="auto">
              <a:xfrm>
                <a:off x="1322" y="1040"/>
                <a:ext cx="43" cy="16"/>
              </a:xfrm>
              <a:custGeom>
                <a:avLst/>
                <a:gdLst>
                  <a:gd name="T0" fmla="*/ 35 w 33"/>
                  <a:gd name="T1" fmla="*/ 48 h 12"/>
                  <a:gd name="T2" fmla="*/ 0 w 33"/>
                  <a:gd name="T3" fmla="*/ 37 h 12"/>
                  <a:gd name="T4" fmla="*/ 96 w 33"/>
                  <a:gd name="T5" fmla="*/ 0 h 12"/>
                  <a:gd name="T6" fmla="*/ 124 w 33"/>
                  <a:gd name="T7" fmla="*/ 28 h 12"/>
                  <a:gd name="T8" fmla="*/ 111 w 33"/>
                  <a:gd name="T9" fmla="*/ 49 h 12"/>
                  <a:gd name="T10" fmla="*/ 35 w 33"/>
                  <a:gd name="T11" fmla="*/ 48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2"/>
                  <a:gd name="T20" fmla="*/ 33 w 3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2">
                    <a:moveTo>
                      <a:pt x="9" y="11"/>
                    </a:moveTo>
                    <a:lnTo>
                      <a:pt x="0" y="9"/>
                    </a:lnTo>
                    <a:lnTo>
                      <a:pt x="26" y="0"/>
                    </a:lnTo>
                    <a:lnTo>
                      <a:pt x="33" y="7"/>
                    </a:lnTo>
                    <a:lnTo>
                      <a:pt x="29" y="12"/>
                    </a:lnTo>
                    <a:lnTo>
                      <a:pt x="9" y="11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265"/>
              <p:cNvSpPr>
                <a:spLocks noChangeAspect="1"/>
              </p:cNvSpPr>
              <p:nvPr/>
            </p:nvSpPr>
            <p:spPr bwMode="auto">
              <a:xfrm>
                <a:off x="1152" y="1076"/>
                <a:ext cx="36" cy="16"/>
              </a:xfrm>
              <a:custGeom>
                <a:avLst/>
                <a:gdLst>
                  <a:gd name="T0" fmla="*/ 31 w 28"/>
                  <a:gd name="T1" fmla="*/ 49 h 12"/>
                  <a:gd name="T2" fmla="*/ 0 w 28"/>
                  <a:gd name="T3" fmla="*/ 16 h 12"/>
                  <a:gd name="T4" fmla="*/ 85 w 28"/>
                  <a:gd name="T5" fmla="*/ 0 h 12"/>
                  <a:gd name="T6" fmla="*/ 98 w 28"/>
                  <a:gd name="T7" fmla="*/ 12 h 12"/>
                  <a:gd name="T8" fmla="*/ 31 w 28"/>
                  <a:gd name="T9" fmla="*/ 49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12"/>
                  <a:gd name="T17" fmla="*/ 28 w 2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12">
                    <a:moveTo>
                      <a:pt x="9" y="12"/>
                    </a:moveTo>
                    <a:lnTo>
                      <a:pt x="0" y="4"/>
                    </a:lnTo>
                    <a:lnTo>
                      <a:pt x="24" y="0"/>
                    </a:lnTo>
                    <a:lnTo>
                      <a:pt x="28" y="3"/>
                    </a:lnTo>
                    <a:lnTo>
                      <a:pt x="9" y="12"/>
                    </a:lnTo>
                    <a:close/>
                  </a:path>
                </a:pathLst>
              </a:custGeom>
              <a:grpFill/>
              <a:ln w="3175" cap="rnd" cmpd="sng">
                <a:solidFill>
                  <a:srgbClr val="3C8C9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6" name="Freeform 266"/>
            <p:cNvSpPr>
              <a:spLocks noChangeAspect="1"/>
            </p:cNvSpPr>
            <p:nvPr/>
          </p:nvSpPr>
          <p:spPr bwMode="auto">
            <a:xfrm>
              <a:off x="1383" y="1636"/>
              <a:ext cx="99" cy="92"/>
            </a:xfrm>
            <a:custGeom>
              <a:avLst/>
              <a:gdLst>
                <a:gd name="T0" fmla="*/ 75 w 90"/>
                <a:gd name="T1" fmla="*/ 111 h 83"/>
                <a:gd name="T2" fmla="*/ 76 w 90"/>
                <a:gd name="T3" fmla="*/ 103 h 83"/>
                <a:gd name="T4" fmla="*/ 33 w 90"/>
                <a:gd name="T5" fmla="*/ 111 h 83"/>
                <a:gd name="T6" fmla="*/ 0 w 90"/>
                <a:gd name="T7" fmla="*/ 109 h 83"/>
                <a:gd name="T8" fmla="*/ 10 w 90"/>
                <a:gd name="T9" fmla="*/ 95 h 83"/>
                <a:gd name="T10" fmla="*/ 26 w 90"/>
                <a:gd name="T11" fmla="*/ 86 h 83"/>
                <a:gd name="T12" fmla="*/ 10 w 90"/>
                <a:gd name="T13" fmla="*/ 86 h 83"/>
                <a:gd name="T14" fmla="*/ 15 w 90"/>
                <a:gd name="T15" fmla="*/ 82 h 83"/>
                <a:gd name="T16" fmla="*/ 35 w 90"/>
                <a:gd name="T17" fmla="*/ 68 h 83"/>
                <a:gd name="T18" fmla="*/ 39 w 90"/>
                <a:gd name="T19" fmla="*/ 71 h 83"/>
                <a:gd name="T20" fmla="*/ 43 w 90"/>
                <a:gd name="T21" fmla="*/ 64 h 83"/>
                <a:gd name="T22" fmla="*/ 39 w 90"/>
                <a:gd name="T23" fmla="*/ 60 h 83"/>
                <a:gd name="T24" fmla="*/ 47 w 90"/>
                <a:gd name="T25" fmla="*/ 58 h 83"/>
                <a:gd name="T26" fmla="*/ 69 w 90"/>
                <a:gd name="T27" fmla="*/ 24 h 83"/>
                <a:gd name="T28" fmla="*/ 94 w 90"/>
                <a:gd name="T29" fmla="*/ 1 h 83"/>
                <a:gd name="T30" fmla="*/ 107 w 90"/>
                <a:gd name="T31" fmla="*/ 0 h 83"/>
                <a:gd name="T32" fmla="*/ 117 w 90"/>
                <a:gd name="T33" fmla="*/ 0 h 83"/>
                <a:gd name="T34" fmla="*/ 100 w 90"/>
                <a:gd name="T35" fmla="*/ 10 h 83"/>
                <a:gd name="T36" fmla="*/ 103 w 90"/>
                <a:gd name="T37" fmla="*/ 12 h 83"/>
                <a:gd name="T38" fmla="*/ 96 w 90"/>
                <a:gd name="T39" fmla="*/ 20 h 83"/>
                <a:gd name="T40" fmla="*/ 68 w 90"/>
                <a:gd name="T41" fmla="*/ 53 h 83"/>
                <a:gd name="T42" fmla="*/ 91 w 90"/>
                <a:gd name="T43" fmla="*/ 41 h 83"/>
                <a:gd name="T44" fmla="*/ 84 w 90"/>
                <a:gd name="T45" fmla="*/ 43 h 83"/>
                <a:gd name="T46" fmla="*/ 101 w 90"/>
                <a:gd name="T47" fmla="*/ 43 h 83"/>
                <a:gd name="T48" fmla="*/ 85 w 90"/>
                <a:gd name="T49" fmla="*/ 50 h 83"/>
                <a:gd name="T50" fmla="*/ 85 w 90"/>
                <a:gd name="T51" fmla="*/ 58 h 83"/>
                <a:gd name="T52" fmla="*/ 101 w 90"/>
                <a:gd name="T53" fmla="*/ 60 h 83"/>
                <a:gd name="T54" fmla="*/ 98 w 90"/>
                <a:gd name="T55" fmla="*/ 65 h 83"/>
                <a:gd name="T56" fmla="*/ 119 w 90"/>
                <a:gd name="T57" fmla="*/ 59 h 83"/>
                <a:gd name="T58" fmla="*/ 118 w 90"/>
                <a:gd name="T59" fmla="*/ 61 h 83"/>
                <a:gd name="T60" fmla="*/ 136 w 90"/>
                <a:gd name="T61" fmla="*/ 61 h 83"/>
                <a:gd name="T62" fmla="*/ 122 w 90"/>
                <a:gd name="T63" fmla="*/ 75 h 83"/>
                <a:gd name="T64" fmla="*/ 129 w 90"/>
                <a:gd name="T65" fmla="*/ 82 h 83"/>
                <a:gd name="T66" fmla="*/ 119 w 90"/>
                <a:gd name="T67" fmla="*/ 89 h 83"/>
                <a:gd name="T68" fmla="*/ 145 w 90"/>
                <a:gd name="T69" fmla="*/ 82 h 83"/>
                <a:gd name="T70" fmla="*/ 121 w 90"/>
                <a:gd name="T71" fmla="*/ 98 h 83"/>
                <a:gd name="T72" fmla="*/ 124 w 90"/>
                <a:gd name="T73" fmla="*/ 101 h 83"/>
                <a:gd name="T74" fmla="*/ 122 w 90"/>
                <a:gd name="T75" fmla="*/ 101 h 83"/>
                <a:gd name="T76" fmla="*/ 121 w 90"/>
                <a:gd name="T77" fmla="*/ 111 h 83"/>
                <a:gd name="T78" fmla="*/ 144 w 90"/>
                <a:gd name="T79" fmla="*/ 93 h 83"/>
                <a:gd name="T80" fmla="*/ 132 w 90"/>
                <a:gd name="T81" fmla="*/ 111 h 83"/>
                <a:gd name="T82" fmla="*/ 144 w 90"/>
                <a:gd name="T83" fmla="*/ 103 h 83"/>
                <a:gd name="T84" fmla="*/ 145 w 90"/>
                <a:gd name="T85" fmla="*/ 113 h 83"/>
                <a:gd name="T86" fmla="*/ 125 w 90"/>
                <a:gd name="T87" fmla="*/ 139 h 83"/>
                <a:gd name="T88" fmla="*/ 118 w 90"/>
                <a:gd name="T89" fmla="*/ 135 h 83"/>
                <a:gd name="T90" fmla="*/ 118 w 90"/>
                <a:gd name="T91" fmla="*/ 124 h 83"/>
                <a:gd name="T92" fmla="*/ 106 w 90"/>
                <a:gd name="T93" fmla="*/ 129 h 83"/>
                <a:gd name="T94" fmla="*/ 117 w 90"/>
                <a:gd name="T95" fmla="*/ 111 h 83"/>
                <a:gd name="T96" fmla="*/ 113 w 90"/>
                <a:gd name="T97" fmla="*/ 102 h 83"/>
                <a:gd name="T98" fmla="*/ 100 w 90"/>
                <a:gd name="T99" fmla="*/ 116 h 83"/>
                <a:gd name="T100" fmla="*/ 106 w 90"/>
                <a:gd name="T101" fmla="*/ 111 h 83"/>
                <a:gd name="T102" fmla="*/ 70 w 90"/>
                <a:gd name="T103" fmla="*/ 129 h 83"/>
                <a:gd name="T104" fmla="*/ 69 w 90"/>
                <a:gd name="T105" fmla="*/ 125 h 83"/>
                <a:gd name="T106" fmla="*/ 98 w 90"/>
                <a:gd name="T107" fmla="*/ 110 h 83"/>
                <a:gd name="T108" fmla="*/ 92 w 90"/>
                <a:gd name="T109" fmla="*/ 111 h 83"/>
                <a:gd name="T110" fmla="*/ 97 w 90"/>
                <a:gd name="T111" fmla="*/ 103 h 83"/>
                <a:gd name="T112" fmla="*/ 84 w 90"/>
                <a:gd name="T113" fmla="*/ 110 h 83"/>
                <a:gd name="T114" fmla="*/ 75 w 90"/>
                <a:gd name="T115" fmla="*/ 114 h 83"/>
                <a:gd name="T116" fmla="*/ 68 w 90"/>
                <a:gd name="T117" fmla="*/ 113 h 83"/>
                <a:gd name="T118" fmla="*/ 75 w 90"/>
                <a:gd name="T119" fmla="*/ 111 h 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"/>
                <a:gd name="T181" fmla="*/ 0 h 83"/>
                <a:gd name="T182" fmla="*/ 90 w 90"/>
                <a:gd name="T183" fmla="*/ 83 h 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" h="83">
                  <a:moveTo>
                    <a:pt x="46" y="66"/>
                  </a:moveTo>
                  <a:lnTo>
                    <a:pt x="47" y="62"/>
                  </a:lnTo>
                  <a:lnTo>
                    <a:pt x="21" y="66"/>
                  </a:lnTo>
                  <a:lnTo>
                    <a:pt x="0" y="64"/>
                  </a:lnTo>
                  <a:lnTo>
                    <a:pt x="5" y="57"/>
                  </a:lnTo>
                  <a:lnTo>
                    <a:pt x="16" y="51"/>
                  </a:lnTo>
                  <a:lnTo>
                    <a:pt x="5" y="51"/>
                  </a:lnTo>
                  <a:lnTo>
                    <a:pt x="10" y="49"/>
                  </a:lnTo>
                  <a:lnTo>
                    <a:pt x="22" y="41"/>
                  </a:lnTo>
                  <a:lnTo>
                    <a:pt x="24" y="42"/>
                  </a:lnTo>
                  <a:lnTo>
                    <a:pt x="26" y="38"/>
                  </a:lnTo>
                  <a:lnTo>
                    <a:pt x="24" y="36"/>
                  </a:lnTo>
                  <a:lnTo>
                    <a:pt x="29" y="34"/>
                  </a:lnTo>
                  <a:lnTo>
                    <a:pt x="43" y="14"/>
                  </a:lnTo>
                  <a:lnTo>
                    <a:pt x="58" y="1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62" y="5"/>
                  </a:lnTo>
                  <a:lnTo>
                    <a:pt x="64" y="7"/>
                  </a:lnTo>
                  <a:lnTo>
                    <a:pt x="59" y="12"/>
                  </a:lnTo>
                  <a:lnTo>
                    <a:pt x="42" y="32"/>
                  </a:lnTo>
                  <a:lnTo>
                    <a:pt x="56" y="24"/>
                  </a:lnTo>
                  <a:lnTo>
                    <a:pt x="52" y="26"/>
                  </a:lnTo>
                  <a:lnTo>
                    <a:pt x="63" y="26"/>
                  </a:lnTo>
                  <a:lnTo>
                    <a:pt x="53" y="30"/>
                  </a:lnTo>
                  <a:lnTo>
                    <a:pt x="53" y="34"/>
                  </a:lnTo>
                  <a:lnTo>
                    <a:pt x="63" y="36"/>
                  </a:lnTo>
                  <a:lnTo>
                    <a:pt x="61" y="39"/>
                  </a:lnTo>
                  <a:lnTo>
                    <a:pt x="74" y="35"/>
                  </a:lnTo>
                  <a:lnTo>
                    <a:pt x="73" y="37"/>
                  </a:lnTo>
                  <a:lnTo>
                    <a:pt x="85" y="37"/>
                  </a:lnTo>
                  <a:lnTo>
                    <a:pt x="76" y="45"/>
                  </a:lnTo>
                  <a:lnTo>
                    <a:pt x="79" y="49"/>
                  </a:lnTo>
                  <a:lnTo>
                    <a:pt x="74" y="53"/>
                  </a:lnTo>
                  <a:lnTo>
                    <a:pt x="90" y="49"/>
                  </a:lnTo>
                  <a:lnTo>
                    <a:pt x="75" y="58"/>
                  </a:lnTo>
                  <a:lnTo>
                    <a:pt x="77" y="60"/>
                  </a:lnTo>
                  <a:lnTo>
                    <a:pt x="76" y="60"/>
                  </a:lnTo>
                  <a:lnTo>
                    <a:pt x="75" y="66"/>
                  </a:lnTo>
                  <a:lnTo>
                    <a:pt x="89" y="56"/>
                  </a:lnTo>
                  <a:lnTo>
                    <a:pt x="82" y="66"/>
                  </a:lnTo>
                  <a:lnTo>
                    <a:pt x="89" y="62"/>
                  </a:lnTo>
                  <a:lnTo>
                    <a:pt x="90" y="68"/>
                  </a:lnTo>
                  <a:lnTo>
                    <a:pt x="78" y="83"/>
                  </a:lnTo>
                  <a:lnTo>
                    <a:pt x="73" y="80"/>
                  </a:lnTo>
                  <a:lnTo>
                    <a:pt x="73" y="74"/>
                  </a:lnTo>
                  <a:lnTo>
                    <a:pt x="65" y="78"/>
                  </a:lnTo>
                  <a:lnTo>
                    <a:pt x="72" y="66"/>
                  </a:lnTo>
                  <a:lnTo>
                    <a:pt x="70" y="61"/>
                  </a:lnTo>
                  <a:lnTo>
                    <a:pt x="62" y="70"/>
                  </a:lnTo>
                  <a:lnTo>
                    <a:pt x="65" y="66"/>
                  </a:lnTo>
                  <a:lnTo>
                    <a:pt x="44" y="78"/>
                  </a:lnTo>
                  <a:lnTo>
                    <a:pt x="43" y="75"/>
                  </a:lnTo>
                  <a:lnTo>
                    <a:pt x="61" y="65"/>
                  </a:lnTo>
                  <a:lnTo>
                    <a:pt x="57" y="66"/>
                  </a:lnTo>
                  <a:lnTo>
                    <a:pt x="60" y="62"/>
                  </a:lnTo>
                  <a:lnTo>
                    <a:pt x="52" y="65"/>
                  </a:lnTo>
                  <a:lnTo>
                    <a:pt x="46" y="69"/>
                  </a:lnTo>
                  <a:lnTo>
                    <a:pt x="42" y="68"/>
                  </a:lnTo>
                  <a:lnTo>
                    <a:pt x="46" y="66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7" name="Freeform 267"/>
            <p:cNvSpPr>
              <a:spLocks noChangeAspect="1"/>
            </p:cNvSpPr>
            <p:nvPr/>
          </p:nvSpPr>
          <p:spPr bwMode="auto">
            <a:xfrm>
              <a:off x="397" y="1649"/>
              <a:ext cx="46" cy="45"/>
            </a:xfrm>
            <a:custGeom>
              <a:avLst/>
              <a:gdLst>
                <a:gd name="T0" fmla="*/ 46 w 42"/>
                <a:gd name="T1" fmla="*/ 49 h 40"/>
                <a:gd name="T2" fmla="*/ 41 w 42"/>
                <a:gd name="T3" fmla="*/ 54 h 40"/>
                <a:gd name="T4" fmla="*/ 24 w 42"/>
                <a:gd name="T5" fmla="*/ 53 h 40"/>
                <a:gd name="T6" fmla="*/ 30 w 42"/>
                <a:gd name="T7" fmla="*/ 48 h 40"/>
                <a:gd name="T8" fmla="*/ 22 w 42"/>
                <a:gd name="T9" fmla="*/ 44 h 40"/>
                <a:gd name="T10" fmla="*/ 13 w 42"/>
                <a:gd name="T11" fmla="*/ 43 h 40"/>
                <a:gd name="T12" fmla="*/ 28 w 42"/>
                <a:gd name="T13" fmla="*/ 34 h 40"/>
                <a:gd name="T14" fmla="*/ 14 w 42"/>
                <a:gd name="T15" fmla="*/ 27 h 40"/>
                <a:gd name="T16" fmla="*/ 13 w 42"/>
                <a:gd name="T17" fmla="*/ 21 h 40"/>
                <a:gd name="T18" fmla="*/ 3 w 42"/>
                <a:gd name="T19" fmla="*/ 19 h 40"/>
                <a:gd name="T20" fmla="*/ 2 w 42"/>
                <a:gd name="T21" fmla="*/ 15 h 40"/>
                <a:gd name="T22" fmla="*/ 13 w 42"/>
                <a:gd name="T23" fmla="*/ 9 h 40"/>
                <a:gd name="T24" fmla="*/ 5 w 42"/>
                <a:gd name="T25" fmla="*/ 10 h 40"/>
                <a:gd name="T26" fmla="*/ 0 w 42"/>
                <a:gd name="T27" fmla="*/ 0 h 40"/>
                <a:gd name="T28" fmla="*/ 22 w 42"/>
                <a:gd name="T29" fmla="*/ 3 h 40"/>
                <a:gd name="T30" fmla="*/ 46 w 42"/>
                <a:gd name="T31" fmla="*/ 12 h 40"/>
                <a:gd name="T32" fmla="*/ 51 w 42"/>
                <a:gd name="T33" fmla="*/ 26 h 40"/>
                <a:gd name="T34" fmla="*/ 64 w 42"/>
                <a:gd name="T35" fmla="*/ 44 h 40"/>
                <a:gd name="T36" fmla="*/ 65 w 42"/>
                <a:gd name="T37" fmla="*/ 69 h 40"/>
                <a:gd name="T38" fmla="*/ 66 w 42"/>
                <a:gd name="T39" fmla="*/ 72 h 40"/>
                <a:gd name="T40" fmla="*/ 33 w 42"/>
                <a:gd name="T41" fmla="*/ 61 h 40"/>
                <a:gd name="T42" fmla="*/ 46 w 42"/>
                <a:gd name="T43" fmla="*/ 49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40"/>
                <a:gd name="T68" fmla="*/ 42 w 42"/>
                <a:gd name="T69" fmla="*/ 40 h 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40">
                  <a:moveTo>
                    <a:pt x="29" y="28"/>
                  </a:moveTo>
                  <a:lnTo>
                    <a:pt x="26" y="30"/>
                  </a:lnTo>
                  <a:lnTo>
                    <a:pt x="15" y="29"/>
                  </a:lnTo>
                  <a:lnTo>
                    <a:pt x="19" y="27"/>
                  </a:lnTo>
                  <a:lnTo>
                    <a:pt x="14" y="25"/>
                  </a:lnTo>
                  <a:lnTo>
                    <a:pt x="8" y="24"/>
                  </a:lnTo>
                  <a:lnTo>
                    <a:pt x="18" y="19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3" y="11"/>
                  </a:lnTo>
                  <a:lnTo>
                    <a:pt x="2" y="9"/>
                  </a:lnTo>
                  <a:lnTo>
                    <a:pt x="8" y="4"/>
                  </a:lnTo>
                  <a:lnTo>
                    <a:pt x="5" y="5"/>
                  </a:lnTo>
                  <a:lnTo>
                    <a:pt x="0" y="0"/>
                  </a:lnTo>
                  <a:lnTo>
                    <a:pt x="14" y="3"/>
                  </a:lnTo>
                  <a:lnTo>
                    <a:pt x="29" y="7"/>
                  </a:lnTo>
                  <a:lnTo>
                    <a:pt x="33" y="14"/>
                  </a:lnTo>
                  <a:lnTo>
                    <a:pt x="40" y="25"/>
                  </a:lnTo>
                  <a:lnTo>
                    <a:pt x="41" y="38"/>
                  </a:lnTo>
                  <a:lnTo>
                    <a:pt x="42" y="40"/>
                  </a:lnTo>
                  <a:lnTo>
                    <a:pt x="21" y="34"/>
                  </a:lnTo>
                  <a:lnTo>
                    <a:pt x="29" y="28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8" name="Freeform 268"/>
            <p:cNvSpPr>
              <a:spLocks noChangeAspect="1"/>
            </p:cNvSpPr>
            <p:nvPr/>
          </p:nvSpPr>
          <p:spPr bwMode="auto">
            <a:xfrm>
              <a:off x="54" y="1290"/>
              <a:ext cx="499" cy="284"/>
            </a:xfrm>
            <a:custGeom>
              <a:avLst/>
              <a:gdLst>
                <a:gd name="T0" fmla="*/ 285 w 538"/>
                <a:gd name="T1" fmla="*/ 201 h 299"/>
                <a:gd name="T2" fmla="*/ 271 w 538"/>
                <a:gd name="T3" fmla="*/ 162 h 299"/>
                <a:gd name="T4" fmla="*/ 252 w 538"/>
                <a:gd name="T5" fmla="*/ 154 h 299"/>
                <a:gd name="T6" fmla="*/ 270 w 538"/>
                <a:gd name="T7" fmla="*/ 117 h 299"/>
                <a:gd name="T8" fmla="*/ 336 w 538"/>
                <a:gd name="T9" fmla="*/ 54 h 299"/>
                <a:gd name="T10" fmla="*/ 328 w 538"/>
                <a:gd name="T11" fmla="*/ 13 h 299"/>
                <a:gd name="T12" fmla="*/ 274 w 538"/>
                <a:gd name="T13" fmla="*/ 7 h 299"/>
                <a:gd name="T14" fmla="*/ 261 w 538"/>
                <a:gd name="T15" fmla="*/ 1 h 299"/>
                <a:gd name="T16" fmla="*/ 216 w 538"/>
                <a:gd name="T17" fmla="*/ 9 h 299"/>
                <a:gd name="T18" fmla="*/ 191 w 538"/>
                <a:gd name="T19" fmla="*/ 13 h 299"/>
                <a:gd name="T20" fmla="*/ 117 w 538"/>
                <a:gd name="T21" fmla="*/ 39 h 299"/>
                <a:gd name="T22" fmla="*/ 133 w 538"/>
                <a:gd name="T23" fmla="*/ 64 h 299"/>
                <a:gd name="T24" fmla="*/ 129 w 538"/>
                <a:gd name="T25" fmla="*/ 69 h 299"/>
                <a:gd name="T26" fmla="*/ 87 w 538"/>
                <a:gd name="T27" fmla="*/ 68 h 299"/>
                <a:gd name="T28" fmla="*/ 56 w 538"/>
                <a:gd name="T29" fmla="*/ 91 h 299"/>
                <a:gd name="T30" fmla="*/ 105 w 538"/>
                <a:gd name="T31" fmla="*/ 91 h 299"/>
                <a:gd name="T32" fmla="*/ 54 w 538"/>
                <a:gd name="T33" fmla="*/ 112 h 299"/>
                <a:gd name="T34" fmla="*/ 40 w 538"/>
                <a:gd name="T35" fmla="*/ 117 h 299"/>
                <a:gd name="T36" fmla="*/ 15 w 538"/>
                <a:gd name="T37" fmla="*/ 131 h 299"/>
                <a:gd name="T38" fmla="*/ 10 w 538"/>
                <a:gd name="T39" fmla="*/ 139 h 299"/>
                <a:gd name="T40" fmla="*/ 20 w 538"/>
                <a:gd name="T41" fmla="*/ 145 h 299"/>
                <a:gd name="T42" fmla="*/ 6 w 538"/>
                <a:gd name="T43" fmla="*/ 157 h 299"/>
                <a:gd name="T44" fmla="*/ 12 w 538"/>
                <a:gd name="T45" fmla="*/ 168 h 299"/>
                <a:gd name="T46" fmla="*/ 32 w 538"/>
                <a:gd name="T47" fmla="*/ 171 h 299"/>
                <a:gd name="T48" fmla="*/ 43 w 538"/>
                <a:gd name="T49" fmla="*/ 180 h 299"/>
                <a:gd name="T50" fmla="*/ 12 w 538"/>
                <a:gd name="T51" fmla="*/ 203 h 299"/>
                <a:gd name="T52" fmla="*/ 94 w 538"/>
                <a:gd name="T53" fmla="*/ 171 h 299"/>
                <a:gd name="T54" fmla="*/ 118 w 538"/>
                <a:gd name="T55" fmla="*/ 152 h 299"/>
                <a:gd name="T56" fmla="*/ 160 w 538"/>
                <a:gd name="T57" fmla="*/ 138 h 299"/>
                <a:gd name="T58" fmla="*/ 122 w 538"/>
                <a:gd name="T59" fmla="*/ 160 h 299"/>
                <a:gd name="T60" fmla="*/ 137 w 538"/>
                <a:gd name="T61" fmla="*/ 160 h 299"/>
                <a:gd name="T62" fmla="*/ 143 w 538"/>
                <a:gd name="T63" fmla="*/ 157 h 299"/>
                <a:gd name="T64" fmla="*/ 169 w 538"/>
                <a:gd name="T65" fmla="*/ 149 h 299"/>
                <a:gd name="T66" fmla="*/ 174 w 538"/>
                <a:gd name="T67" fmla="*/ 142 h 299"/>
                <a:gd name="T68" fmla="*/ 182 w 538"/>
                <a:gd name="T69" fmla="*/ 142 h 299"/>
                <a:gd name="T70" fmla="*/ 189 w 538"/>
                <a:gd name="T71" fmla="*/ 144 h 299"/>
                <a:gd name="T72" fmla="*/ 194 w 538"/>
                <a:gd name="T73" fmla="*/ 150 h 299"/>
                <a:gd name="T74" fmla="*/ 217 w 538"/>
                <a:gd name="T75" fmla="*/ 154 h 299"/>
                <a:gd name="T76" fmla="*/ 251 w 538"/>
                <a:gd name="T77" fmla="*/ 157 h 299"/>
                <a:gd name="T78" fmla="*/ 250 w 538"/>
                <a:gd name="T79" fmla="*/ 171 h 299"/>
                <a:gd name="T80" fmla="*/ 263 w 538"/>
                <a:gd name="T81" fmla="*/ 171 h 299"/>
                <a:gd name="T82" fmla="*/ 267 w 538"/>
                <a:gd name="T83" fmla="*/ 178 h 299"/>
                <a:gd name="T84" fmla="*/ 279 w 538"/>
                <a:gd name="T85" fmla="*/ 181 h 299"/>
                <a:gd name="T86" fmla="*/ 286 w 538"/>
                <a:gd name="T87" fmla="*/ 185 h 299"/>
                <a:gd name="T88" fmla="*/ 279 w 538"/>
                <a:gd name="T89" fmla="*/ 194 h 299"/>
                <a:gd name="T90" fmla="*/ 283 w 538"/>
                <a:gd name="T91" fmla="*/ 210 h 299"/>
                <a:gd name="T92" fmla="*/ 275 w 538"/>
                <a:gd name="T93" fmla="*/ 225 h 299"/>
                <a:gd name="T94" fmla="*/ 288 w 538"/>
                <a:gd name="T95" fmla="*/ 224 h 2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8"/>
                <a:gd name="T145" fmla="*/ 0 h 299"/>
                <a:gd name="T146" fmla="*/ 538 w 538"/>
                <a:gd name="T147" fmla="*/ 299 h 2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8" h="299">
                  <a:moveTo>
                    <a:pt x="419" y="290"/>
                  </a:moveTo>
                  <a:lnTo>
                    <a:pt x="430" y="278"/>
                  </a:lnTo>
                  <a:lnTo>
                    <a:pt x="422" y="269"/>
                  </a:lnTo>
                  <a:lnTo>
                    <a:pt x="415" y="260"/>
                  </a:lnTo>
                  <a:lnTo>
                    <a:pt x="417" y="243"/>
                  </a:lnTo>
                  <a:lnTo>
                    <a:pt x="421" y="225"/>
                  </a:lnTo>
                  <a:lnTo>
                    <a:pt x="417" y="203"/>
                  </a:lnTo>
                  <a:lnTo>
                    <a:pt x="396" y="211"/>
                  </a:lnTo>
                  <a:lnTo>
                    <a:pt x="386" y="216"/>
                  </a:lnTo>
                  <a:lnTo>
                    <a:pt x="371" y="221"/>
                  </a:lnTo>
                  <a:lnTo>
                    <a:pt x="371" y="202"/>
                  </a:lnTo>
                  <a:lnTo>
                    <a:pt x="368" y="199"/>
                  </a:lnTo>
                  <a:lnTo>
                    <a:pt x="375" y="194"/>
                  </a:lnTo>
                  <a:lnTo>
                    <a:pt x="347" y="195"/>
                  </a:lnTo>
                  <a:lnTo>
                    <a:pt x="369" y="174"/>
                  </a:lnTo>
                  <a:lnTo>
                    <a:pt x="393" y="152"/>
                  </a:lnTo>
                  <a:lnTo>
                    <a:pt x="416" y="131"/>
                  </a:lnTo>
                  <a:lnTo>
                    <a:pt x="439" y="110"/>
                  </a:lnTo>
                  <a:lnTo>
                    <a:pt x="465" y="89"/>
                  </a:lnTo>
                  <a:lnTo>
                    <a:pt x="488" y="69"/>
                  </a:lnTo>
                  <a:lnTo>
                    <a:pt x="513" y="49"/>
                  </a:lnTo>
                  <a:lnTo>
                    <a:pt x="538" y="27"/>
                  </a:lnTo>
                  <a:lnTo>
                    <a:pt x="507" y="20"/>
                  </a:lnTo>
                  <a:lnTo>
                    <a:pt x="479" y="18"/>
                  </a:lnTo>
                  <a:lnTo>
                    <a:pt x="452" y="15"/>
                  </a:lnTo>
                  <a:lnTo>
                    <a:pt x="415" y="13"/>
                  </a:lnTo>
                  <a:lnTo>
                    <a:pt x="413" y="9"/>
                  </a:lnTo>
                  <a:lnTo>
                    <a:pt x="399" y="7"/>
                  </a:lnTo>
                  <a:lnTo>
                    <a:pt x="390" y="6"/>
                  </a:lnTo>
                  <a:lnTo>
                    <a:pt x="386" y="5"/>
                  </a:lnTo>
                  <a:lnTo>
                    <a:pt x="373" y="7"/>
                  </a:lnTo>
                  <a:lnTo>
                    <a:pt x="381" y="1"/>
                  </a:lnTo>
                  <a:lnTo>
                    <a:pt x="371" y="0"/>
                  </a:lnTo>
                  <a:lnTo>
                    <a:pt x="334" y="8"/>
                  </a:lnTo>
                  <a:lnTo>
                    <a:pt x="328" y="7"/>
                  </a:lnTo>
                  <a:lnTo>
                    <a:pt x="315" y="12"/>
                  </a:lnTo>
                  <a:lnTo>
                    <a:pt x="313" y="14"/>
                  </a:lnTo>
                  <a:lnTo>
                    <a:pt x="305" y="19"/>
                  </a:lnTo>
                  <a:lnTo>
                    <a:pt x="310" y="13"/>
                  </a:lnTo>
                  <a:lnTo>
                    <a:pt x="278" y="18"/>
                  </a:lnTo>
                  <a:lnTo>
                    <a:pt x="246" y="30"/>
                  </a:lnTo>
                  <a:lnTo>
                    <a:pt x="214" y="40"/>
                  </a:lnTo>
                  <a:lnTo>
                    <a:pt x="187" y="41"/>
                  </a:lnTo>
                  <a:lnTo>
                    <a:pt x="171" y="50"/>
                  </a:lnTo>
                  <a:lnTo>
                    <a:pt x="182" y="68"/>
                  </a:lnTo>
                  <a:lnTo>
                    <a:pt x="178" y="72"/>
                  </a:lnTo>
                  <a:lnTo>
                    <a:pt x="200" y="76"/>
                  </a:lnTo>
                  <a:lnTo>
                    <a:pt x="193" y="83"/>
                  </a:lnTo>
                  <a:lnTo>
                    <a:pt x="188" y="83"/>
                  </a:lnTo>
                  <a:lnTo>
                    <a:pt x="187" y="76"/>
                  </a:lnTo>
                  <a:lnTo>
                    <a:pt x="184" y="85"/>
                  </a:lnTo>
                  <a:lnTo>
                    <a:pt x="189" y="90"/>
                  </a:lnTo>
                  <a:lnTo>
                    <a:pt x="180" y="90"/>
                  </a:lnTo>
                  <a:lnTo>
                    <a:pt x="149" y="89"/>
                  </a:lnTo>
                  <a:lnTo>
                    <a:pt x="162" y="81"/>
                  </a:lnTo>
                  <a:lnTo>
                    <a:pt x="127" y="88"/>
                  </a:lnTo>
                  <a:lnTo>
                    <a:pt x="81" y="98"/>
                  </a:lnTo>
                  <a:lnTo>
                    <a:pt x="96" y="105"/>
                  </a:lnTo>
                  <a:lnTo>
                    <a:pt x="85" y="106"/>
                  </a:lnTo>
                  <a:lnTo>
                    <a:pt x="82" y="118"/>
                  </a:lnTo>
                  <a:lnTo>
                    <a:pt x="121" y="118"/>
                  </a:lnTo>
                  <a:lnTo>
                    <a:pt x="127" y="120"/>
                  </a:lnTo>
                  <a:lnTo>
                    <a:pt x="160" y="111"/>
                  </a:lnTo>
                  <a:lnTo>
                    <a:pt x="152" y="118"/>
                  </a:lnTo>
                  <a:lnTo>
                    <a:pt x="147" y="120"/>
                  </a:lnTo>
                  <a:lnTo>
                    <a:pt x="139" y="131"/>
                  </a:lnTo>
                  <a:lnTo>
                    <a:pt x="115" y="138"/>
                  </a:lnTo>
                  <a:lnTo>
                    <a:pt x="78" y="145"/>
                  </a:lnTo>
                  <a:lnTo>
                    <a:pt x="84" y="141"/>
                  </a:lnTo>
                  <a:lnTo>
                    <a:pt x="72" y="145"/>
                  </a:lnTo>
                  <a:lnTo>
                    <a:pt x="56" y="152"/>
                  </a:lnTo>
                  <a:lnTo>
                    <a:pt x="58" y="152"/>
                  </a:lnTo>
                  <a:lnTo>
                    <a:pt x="50" y="155"/>
                  </a:lnTo>
                  <a:lnTo>
                    <a:pt x="26" y="165"/>
                  </a:lnTo>
                  <a:lnTo>
                    <a:pt x="18" y="167"/>
                  </a:lnTo>
                  <a:lnTo>
                    <a:pt x="20" y="169"/>
                  </a:lnTo>
                  <a:lnTo>
                    <a:pt x="11" y="173"/>
                  </a:lnTo>
                  <a:lnTo>
                    <a:pt x="13" y="179"/>
                  </a:lnTo>
                  <a:lnTo>
                    <a:pt x="31" y="173"/>
                  </a:lnTo>
                  <a:lnTo>
                    <a:pt x="15" y="180"/>
                  </a:lnTo>
                  <a:lnTo>
                    <a:pt x="15" y="182"/>
                  </a:lnTo>
                  <a:lnTo>
                    <a:pt x="32" y="185"/>
                  </a:lnTo>
                  <a:lnTo>
                    <a:pt x="26" y="185"/>
                  </a:lnTo>
                  <a:lnTo>
                    <a:pt x="30" y="187"/>
                  </a:lnTo>
                  <a:lnTo>
                    <a:pt x="19" y="187"/>
                  </a:lnTo>
                  <a:lnTo>
                    <a:pt x="12" y="185"/>
                  </a:lnTo>
                  <a:lnTo>
                    <a:pt x="0" y="192"/>
                  </a:lnTo>
                  <a:lnTo>
                    <a:pt x="6" y="203"/>
                  </a:lnTo>
                  <a:lnTo>
                    <a:pt x="32" y="197"/>
                  </a:lnTo>
                  <a:lnTo>
                    <a:pt x="32" y="200"/>
                  </a:lnTo>
                  <a:lnTo>
                    <a:pt x="23" y="213"/>
                  </a:lnTo>
                  <a:lnTo>
                    <a:pt x="17" y="217"/>
                  </a:lnTo>
                  <a:lnTo>
                    <a:pt x="18" y="218"/>
                  </a:lnTo>
                  <a:lnTo>
                    <a:pt x="7" y="227"/>
                  </a:lnTo>
                  <a:lnTo>
                    <a:pt x="39" y="221"/>
                  </a:lnTo>
                  <a:lnTo>
                    <a:pt x="46" y="222"/>
                  </a:lnTo>
                  <a:lnTo>
                    <a:pt x="46" y="231"/>
                  </a:lnTo>
                  <a:lnTo>
                    <a:pt x="59" y="223"/>
                  </a:lnTo>
                  <a:lnTo>
                    <a:pt x="61" y="228"/>
                  </a:lnTo>
                  <a:lnTo>
                    <a:pt x="63" y="234"/>
                  </a:lnTo>
                  <a:lnTo>
                    <a:pt x="64" y="235"/>
                  </a:lnTo>
                  <a:lnTo>
                    <a:pt x="49" y="246"/>
                  </a:lnTo>
                  <a:lnTo>
                    <a:pt x="42" y="249"/>
                  </a:lnTo>
                  <a:lnTo>
                    <a:pt x="17" y="262"/>
                  </a:lnTo>
                  <a:lnTo>
                    <a:pt x="13" y="273"/>
                  </a:lnTo>
                  <a:lnTo>
                    <a:pt x="58" y="253"/>
                  </a:lnTo>
                  <a:lnTo>
                    <a:pt x="100" y="238"/>
                  </a:lnTo>
                  <a:lnTo>
                    <a:pt x="137" y="222"/>
                  </a:lnTo>
                  <a:lnTo>
                    <a:pt x="129" y="217"/>
                  </a:lnTo>
                  <a:lnTo>
                    <a:pt x="162" y="203"/>
                  </a:lnTo>
                  <a:lnTo>
                    <a:pt x="168" y="202"/>
                  </a:lnTo>
                  <a:lnTo>
                    <a:pt x="173" y="196"/>
                  </a:lnTo>
                  <a:lnTo>
                    <a:pt x="201" y="185"/>
                  </a:lnTo>
                  <a:lnTo>
                    <a:pt x="228" y="178"/>
                  </a:lnTo>
                  <a:lnTo>
                    <a:pt x="247" y="174"/>
                  </a:lnTo>
                  <a:lnTo>
                    <a:pt x="235" y="179"/>
                  </a:lnTo>
                  <a:lnTo>
                    <a:pt x="239" y="183"/>
                  </a:lnTo>
                  <a:lnTo>
                    <a:pt x="233" y="182"/>
                  </a:lnTo>
                  <a:lnTo>
                    <a:pt x="204" y="187"/>
                  </a:lnTo>
                  <a:lnTo>
                    <a:pt x="178" y="206"/>
                  </a:lnTo>
                  <a:lnTo>
                    <a:pt x="191" y="204"/>
                  </a:lnTo>
                  <a:lnTo>
                    <a:pt x="169" y="213"/>
                  </a:lnTo>
                  <a:lnTo>
                    <a:pt x="180" y="215"/>
                  </a:lnTo>
                  <a:lnTo>
                    <a:pt x="201" y="206"/>
                  </a:lnTo>
                  <a:lnTo>
                    <a:pt x="195" y="210"/>
                  </a:lnTo>
                  <a:lnTo>
                    <a:pt x="201" y="206"/>
                  </a:lnTo>
                  <a:lnTo>
                    <a:pt x="206" y="206"/>
                  </a:lnTo>
                  <a:lnTo>
                    <a:pt x="208" y="203"/>
                  </a:lnTo>
                  <a:lnTo>
                    <a:pt x="210" y="204"/>
                  </a:lnTo>
                  <a:lnTo>
                    <a:pt x="219" y="200"/>
                  </a:lnTo>
                  <a:lnTo>
                    <a:pt x="227" y="201"/>
                  </a:lnTo>
                  <a:lnTo>
                    <a:pt x="245" y="193"/>
                  </a:lnTo>
                  <a:lnTo>
                    <a:pt x="243" y="192"/>
                  </a:lnTo>
                  <a:lnTo>
                    <a:pt x="250" y="189"/>
                  </a:lnTo>
                  <a:lnTo>
                    <a:pt x="245" y="187"/>
                  </a:lnTo>
                  <a:lnTo>
                    <a:pt x="254" y="183"/>
                  </a:lnTo>
                  <a:lnTo>
                    <a:pt x="270" y="178"/>
                  </a:lnTo>
                  <a:lnTo>
                    <a:pt x="258" y="183"/>
                  </a:lnTo>
                  <a:lnTo>
                    <a:pt x="264" y="182"/>
                  </a:lnTo>
                  <a:lnTo>
                    <a:pt x="264" y="183"/>
                  </a:lnTo>
                  <a:lnTo>
                    <a:pt x="287" y="180"/>
                  </a:lnTo>
                  <a:lnTo>
                    <a:pt x="280" y="181"/>
                  </a:lnTo>
                  <a:lnTo>
                    <a:pt x="279" y="185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3" y="187"/>
                  </a:lnTo>
                  <a:lnTo>
                    <a:pt x="278" y="193"/>
                  </a:lnTo>
                  <a:lnTo>
                    <a:pt x="283" y="194"/>
                  </a:lnTo>
                  <a:lnTo>
                    <a:pt x="298" y="189"/>
                  </a:lnTo>
                  <a:lnTo>
                    <a:pt x="292" y="194"/>
                  </a:lnTo>
                  <a:lnTo>
                    <a:pt x="297" y="197"/>
                  </a:lnTo>
                  <a:lnTo>
                    <a:pt x="316" y="199"/>
                  </a:lnTo>
                  <a:lnTo>
                    <a:pt x="336" y="200"/>
                  </a:lnTo>
                  <a:lnTo>
                    <a:pt x="338" y="204"/>
                  </a:lnTo>
                  <a:lnTo>
                    <a:pt x="358" y="201"/>
                  </a:lnTo>
                  <a:lnTo>
                    <a:pt x="367" y="203"/>
                  </a:lnTo>
                  <a:lnTo>
                    <a:pt x="360" y="208"/>
                  </a:lnTo>
                  <a:lnTo>
                    <a:pt x="363" y="201"/>
                  </a:lnTo>
                  <a:lnTo>
                    <a:pt x="354" y="208"/>
                  </a:lnTo>
                  <a:lnTo>
                    <a:pt x="363" y="221"/>
                  </a:lnTo>
                  <a:lnTo>
                    <a:pt x="373" y="234"/>
                  </a:lnTo>
                  <a:lnTo>
                    <a:pt x="382" y="232"/>
                  </a:lnTo>
                  <a:lnTo>
                    <a:pt x="378" y="221"/>
                  </a:lnTo>
                  <a:lnTo>
                    <a:pt x="384" y="222"/>
                  </a:lnTo>
                  <a:lnTo>
                    <a:pt x="393" y="221"/>
                  </a:lnTo>
                  <a:lnTo>
                    <a:pt x="394" y="221"/>
                  </a:lnTo>
                  <a:lnTo>
                    <a:pt x="388" y="228"/>
                  </a:lnTo>
                  <a:lnTo>
                    <a:pt x="389" y="230"/>
                  </a:lnTo>
                  <a:lnTo>
                    <a:pt x="390" y="234"/>
                  </a:lnTo>
                  <a:lnTo>
                    <a:pt x="407" y="216"/>
                  </a:lnTo>
                  <a:lnTo>
                    <a:pt x="404" y="227"/>
                  </a:lnTo>
                  <a:lnTo>
                    <a:pt x="407" y="235"/>
                  </a:lnTo>
                  <a:lnTo>
                    <a:pt x="412" y="232"/>
                  </a:lnTo>
                  <a:lnTo>
                    <a:pt x="413" y="236"/>
                  </a:lnTo>
                  <a:lnTo>
                    <a:pt x="407" y="239"/>
                  </a:lnTo>
                  <a:lnTo>
                    <a:pt x="416" y="239"/>
                  </a:lnTo>
                  <a:lnTo>
                    <a:pt x="412" y="239"/>
                  </a:lnTo>
                  <a:lnTo>
                    <a:pt x="412" y="246"/>
                  </a:lnTo>
                  <a:lnTo>
                    <a:pt x="406" y="244"/>
                  </a:lnTo>
                  <a:lnTo>
                    <a:pt x="407" y="251"/>
                  </a:lnTo>
                  <a:lnTo>
                    <a:pt x="401" y="252"/>
                  </a:lnTo>
                  <a:lnTo>
                    <a:pt x="403" y="253"/>
                  </a:lnTo>
                  <a:lnTo>
                    <a:pt x="406" y="263"/>
                  </a:lnTo>
                  <a:lnTo>
                    <a:pt x="413" y="272"/>
                  </a:lnTo>
                  <a:lnTo>
                    <a:pt x="406" y="272"/>
                  </a:lnTo>
                  <a:lnTo>
                    <a:pt x="417" y="274"/>
                  </a:lnTo>
                  <a:lnTo>
                    <a:pt x="406" y="290"/>
                  </a:lnTo>
                  <a:lnTo>
                    <a:pt x="401" y="291"/>
                  </a:lnTo>
                  <a:lnTo>
                    <a:pt x="413" y="288"/>
                  </a:lnTo>
                  <a:lnTo>
                    <a:pt x="404" y="293"/>
                  </a:lnTo>
                  <a:lnTo>
                    <a:pt x="401" y="299"/>
                  </a:lnTo>
                  <a:lnTo>
                    <a:pt x="419" y="290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9" name="Freeform 269"/>
            <p:cNvSpPr>
              <a:spLocks noChangeAspect="1"/>
            </p:cNvSpPr>
            <p:nvPr/>
          </p:nvSpPr>
          <p:spPr bwMode="auto">
            <a:xfrm>
              <a:off x="373" y="1281"/>
              <a:ext cx="1093" cy="540"/>
            </a:xfrm>
            <a:custGeom>
              <a:avLst/>
              <a:gdLst>
                <a:gd name="T0" fmla="*/ 1202 w 1000"/>
                <a:gd name="T1" fmla="*/ 138 h 488"/>
                <a:gd name="T2" fmla="*/ 1270 w 1000"/>
                <a:gd name="T3" fmla="*/ 59 h 488"/>
                <a:gd name="T4" fmla="*/ 1142 w 1000"/>
                <a:gd name="T5" fmla="*/ 92 h 488"/>
                <a:gd name="T6" fmla="*/ 1092 w 1000"/>
                <a:gd name="T7" fmla="*/ 53 h 488"/>
                <a:gd name="T8" fmla="*/ 1091 w 1000"/>
                <a:gd name="T9" fmla="*/ 2 h 488"/>
                <a:gd name="T10" fmla="*/ 1071 w 1000"/>
                <a:gd name="T11" fmla="*/ 62 h 488"/>
                <a:gd name="T12" fmla="*/ 991 w 1000"/>
                <a:gd name="T13" fmla="*/ 124 h 488"/>
                <a:gd name="T14" fmla="*/ 1010 w 1000"/>
                <a:gd name="T15" fmla="*/ 90 h 488"/>
                <a:gd name="T16" fmla="*/ 950 w 1000"/>
                <a:gd name="T17" fmla="*/ 103 h 488"/>
                <a:gd name="T18" fmla="*/ 824 w 1000"/>
                <a:gd name="T19" fmla="*/ 89 h 488"/>
                <a:gd name="T20" fmla="*/ 771 w 1000"/>
                <a:gd name="T21" fmla="*/ 106 h 488"/>
                <a:gd name="T22" fmla="*/ 659 w 1000"/>
                <a:gd name="T23" fmla="*/ 75 h 488"/>
                <a:gd name="T24" fmla="*/ 522 w 1000"/>
                <a:gd name="T25" fmla="*/ 60 h 488"/>
                <a:gd name="T26" fmla="*/ 435 w 1000"/>
                <a:gd name="T27" fmla="*/ 46 h 488"/>
                <a:gd name="T28" fmla="*/ 187 w 1000"/>
                <a:gd name="T29" fmla="*/ 114 h 488"/>
                <a:gd name="T30" fmla="*/ 33 w 1000"/>
                <a:gd name="T31" fmla="*/ 305 h 488"/>
                <a:gd name="T32" fmla="*/ 111 w 1000"/>
                <a:gd name="T33" fmla="*/ 411 h 488"/>
                <a:gd name="T34" fmla="*/ 72 w 1000"/>
                <a:gd name="T35" fmla="*/ 448 h 488"/>
                <a:gd name="T36" fmla="*/ 94 w 1000"/>
                <a:gd name="T37" fmla="*/ 481 h 488"/>
                <a:gd name="T38" fmla="*/ 95 w 1000"/>
                <a:gd name="T39" fmla="*/ 519 h 488"/>
                <a:gd name="T40" fmla="*/ 56 w 1000"/>
                <a:gd name="T41" fmla="*/ 544 h 488"/>
                <a:gd name="T42" fmla="*/ 89 w 1000"/>
                <a:gd name="T43" fmla="*/ 554 h 488"/>
                <a:gd name="T44" fmla="*/ 104 w 1000"/>
                <a:gd name="T45" fmla="*/ 579 h 488"/>
                <a:gd name="T46" fmla="*/ 114 w 1000"/>
                <a:gd name="T47" fmla="*/ 599 h 488"/>
                <a:gd name="T48" fmla="*/ 409 w 1000"/>
                <a:gd name="T49" fmla="*/ 602 h 488"/>
                <a:gd name="T50" fmla="*/ 707 w 1000"/>
                <a:gd name="T51" fmla="*/ 593 h 488"/>
                <a:gd name="T52" fmla="*/ 879 w 1000"/>
                <a:gd name="T53" fmla="*/ 660 h 488"/>
                <a:gd name="T54" fmla="*/ 874 w 1000"/>
                <a:gd name="T55" fmla="*/ 800 h 488"/>
                <a:gd name="T56" fmla="*/ 1053 w 1000"/>
                <a:gd name="T57" fmla="*/ 736 h 488"/>
                <a:gd name="T58" fmla="*/ 1241 w 1000"/>
                <a:gd name="T59" fmla="*/ 651 h 488"/>
                <a:gd name="T60" fmla="*/ 1315 w 1000"/>
                <a:gd name="T61" fmla="*/ 690 h 488"/>
                <a:gd name="T62" fmla="*/ 1273 w 1000"/>
                <a:gd name="T63" fmla="*/ 727 h 488"/>
                <a:gd name="T64" fmla="*/ 1382 w 1000"/>
                <a:gd name="T65" fmla="*/ 706 h 488"/>
                <a:gd name="T66" fmla="*/ 1308 w 1000"/>
                <a:gd name="T67" fmla="*/ 657 h 488"/>
                <a:gd name="T68" fmla="*/ 1348 w 1000"/>
                <a:gd name="T69" fmla="*/ 609 h 488"/>
                <a:gd name="T70" fmla="*/ 1224 w 1000"/>
                <a:gd name="T71" fmla="*/ 627 h 488"/>
                <a:gd name="T72" fmla="*/ 1479 w 1000"/>
                <a:gd name="T73" fmla="*/ 544 h 488"/>
                <a:gd name="T74" fmla="*/ 1560 w 1000"/>
                <a:gd name="T75" fmla="*/ 480 h 488"/>
                <a:gd name="T76" fmla="*/ 1476 w 1000"/>
                <a:gd name="T77" fmla="*/ 479 h 488"/>
                <a:gd name="T78" fmla="*/ 1492 w 1000"/>
                <a:gd name="T79" fmla="*/ 440 h 488"/>
                <a:gd name="T80" fmla="*/ 1486 w 1000"/>
                <a:gd name="T81" fmla="*/ 422 h 488"/>
                <a:gd name="T82" fmla="*/ 1462 w 1000"/>
                <a:gd name="T83" fmla="*/ 386 h 488"/>
                <a:gd name="T84" fmla="*/ 1461 w 1000"/>
                <a:gd name="T85" fmla="*/ 354 h 488"/>
                <a:gd name="T86" fmla="*/ 1460 w 1000"/>
                <a:gd name="T87" fmla="*/ 305 h 488"/>
                <a:gd name="T88" fmla="*/ 1426 w 1000"/>
                <a:gd name="T89" fmla="*/ 326 h 488"/>
                <a:gd name="T90" fmla="*/ 1360 w 1000"/>
                <a:gd name="T91" fmla="*/ 354 h 488"/>
                <a:gd name="T92" fmla="*/ 1351 w 1000"/>
                <a:gd name="T93" fmla="*/ 314 h 488"/>
                <a:gd name="T94" fmla="*/ 1337 w 1000"/>
                <a:gd name="T95" fmla="*/ 262 h 488"/>
                <a:gd name="T96" fmla="*/ 1225 w 1000"/>
                <a:gd name="T97" fmla="*/ 266 h 488"/>
                <a:gd name="T98" fmla="*/ 1167 w 1000"/>
                <a:gd name="T99" fmla="*/ 411 h 488"/>
                <a:gd name="T100" fmla="*/ 1062 w 1000"/>
                <a:gd name="T101" fmla="*/ 529 h 488"/>
                <a:gd name="T102" fmla="*/ 1033 w 1000"/>
                <a:gd name="T103" fmla="*/ 458 h 488"/>
                <a:gd name="T104" fmla="*/ 907 w 1000"/>
                <a:gd name="T105" fmla="*/ 376 h 488"/>
                <a:gd name="T106" fmla="*/ 860 w 1000"/>
                <a:gd name="T107" fmla="*/ 325 h 488"/>
                <a:gd name="T108" fmla="*/ 978 w 1000"/>
                <a:gd name="T109" fmla="*/ 228 h 488"/>
                <a:gd name="T110" fmla="*/ 1037 w 1000"/>
                <a:gd name="T111" fmla="*/ 198 h 488"/>
                <a:gd name="T112" fmla="*/ 1093 w 1000"/>
                <a:gd name="T113" fmla="*/ 154 h 48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00"/>
                <a:gd name="T172" fmla="*/ 0 h 488"/>
                <a:gd name="T173" fmla="*/ 1000 w 1000"/>
                <a:gd name="T174" fmla="*/ 488 h 48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00" h="488">
                  <a:moveTo>
                    <a:pt x="736" y="86"/>
                  </a:moveTo>
                  <a:lnTo>
                    <a:pt x="730" y="81"/>
                  </a:lnTo>
                  <a:lnTo>
                    <a:pt x="746" y="82"/>
                  </a:lnTo>
                  <a:lnTo>
                    <a:pt x="754" y="85"/>
                  </a:lnTo>
                  <a:lnTo>
                    <a:pt x="761" y="84"/>
                  </a:lnTo>
                  <a:lnTo>
                    <a:pt x="756" y="75"/>
                  </a:lnTo>
                  <a:lnTo>
                    <a:pt x="761" y="76"/>
                  </a:lnTo>
                  <a:lnTo>
                    <a:pt x="764" y="77"/>
                  </a:lnTo>
                  <a:lnTo>
                    <a:pt x="770" y="83"/>
                  </a:lnTo>
                  <a:lnTo>
                    <a:pt x="798" y="72"/>
                  </a:lnTo>
                  <a:lnTo>
                    <a:pt x="803" y="64"/>
                  </a:lnTo>
                  <a:lnTo>
                    <a:pt x="801" y="57"/>
                  </a:lnTo>
                  <a:lnTo>
                    <a:pt x="802" y="52"/>
                  </a:lnTo>
                  <a:lnTo>
                    <a:pt x="817" y="47"/>
                  </a:lnTo>
                  <a:lnTo>
                    <a:pt x="808" y="45"/>
                  </a:lnTo>
                  <a:lnTo>
                    <a:pt x="820" y="41"/>
                  </a:lnTo>
                  <a:lnTo>
                    <a:pt x="802" y="36"/>
                  </a:lnTo>
                  <a:lnTo>
                    <a:pt x="814" y="35"/>
                  </a:lnTo>
                  <a:lnTo>
                    <a:pt x="779" y="33"/>
                  </a:lnTo>
                  <a:lnTo>
                    <a:pt x="776" y="41"/>
                  </a:lnTo>
                  <a:lnTo>
                    <a:pt x="778" y="44"/>
                  </a:lnTo>
                  <a:lnTo>
                    <a:pt x="776" y="47"/>
                  </a:lnTo>
                  <a:lnTo>
                    <a:pt x="767" y="47"/>
                  </a:lnTo>
                  <a:lnTo>
                    <a:pt x="740" y="69"/>
                  </a:lnTo>
                  <a:lnTo>
                    <a:pt x="731" y="70"/>
                  </a:lnTo>
                  <a:lnTo>
                    <a:pt x="729" y="58"/>
                  </a:lnTo>
                  <a:lnTo>
                    <a:pt x="733" y="55"/>
                  </a:lnTo>
                  <a:lnTo>
                    <a:pt x="740" y="45"/>
                  </a:lnTo>
                  <a:lnTo>
                    <a:pt x="730" y="40"/>
                  </a:lnTo>
                  <a:lnTo>
                    <a:pt x="710" y="55"/>
                  </a:lnTo>
                  <a:lnTo>
                    <a:pt x="714" y="42"/>
                  </a:lnTo>
                  <a:lnTo>
                    <a:pt x="711" y="39"/>
                  </a:lnTo>
                  <a:lnTo>
                    <a:pt x="722" y="37"/>
                  </a:lnTo>
                  <a:lnTo>
                    <a:pt x="714" y="35"/>
                  </a:lnTo>
                  <a:lnTo>
                    <a:pt x="702" y="33"/>
                  </a:lnTo>
                  <a:lnTo>
                    <a:pt x="700" y="32"/>
                  </a:lnTo>
                  <a:lnTo>
                    <a:pt x="710" y="27"/>
                  </a:lnTo>
                  <a:lnTo>
                    <a:pt x="710" y="26"/>
                  </a:lnTo>
                  <a:lnTo>
                    <a:pt x="716" y="26"/>
                  </a:lnTo>
                  <a:lnTo>
                    <a:pt x="712" y="16"/>
                  </a:lnTo>
                  <a:lnTo>
                    <a:pt x="715" y="8"/>
                  </a:lnTo>
                  <a:lnTo>
                    <a:pt x="710" y="3"/>
                  </a:lnTo>
                  <a:lnTo>
                    <a:pt x="704" y="3"/>
                  </a:lnTo>
                  <a:lnTo>
                    <a:pt x="709" y="0"/>
                  </a:lnTo>
                  <a:lnTo>
                    <a:pt x="699" y="2"/>
                  </a:lnTo>
                  <a:lnTo>
                    <a:pt x="704" y="2"/>
                  </a:lnTo>
                  <a:lnTo>
                    <a:pt x="687" y="7"/>
                  </a:lnTo>
                  <a:lnTo>
                    <a:pt x="689" y="10"/>
                  </a:lnTo>
                  <a:lnTo>
                    <a:pt x="678" y="11"/>
                  </a:lnTo>
                  <a:lnTo>
                    <a:pt x="672" y="20"/>
                  </a:lnTo>
                  <a:lnTo>
                    <a:pt x="676" y="21"/>
                  </a:lnTo>
                  <a:lnTo>
                    <a:pt x="667" y="23"/>
                  </a:lnTo>
                  <a:lnTo>
                    <a:pt x="662" y="30"/>
                  </a:lnTo>
                  <a:lnTo>
                    <a:pt x="687" y="38"/>
                  </a:lnTo>
                  <a:lnTo>
                    <a:pt x="681" y="40"/>
                  </a:lnTo>
                  <a:lnTo>
                    <a:pt x="682" y="39"/>
                  </a:lnTo>
                  <a:lnTo>
                    <a:pt x="674" y="42"/>
                  </a:lnTo>
                  <a:lnTo>
                    <a:pt x="668" y="47"/>
                  </a:lnTo>
                  <a:lnTo>
                    <a:pt x="680" y="44"/>
                  </a:lnTo>
                  <a:lnTo>
                    <a:pt x="674" y="49"/>
                  </a:lnTo>
                  <a:lnTo>
                    <a:pt x="651" y="57"/>
                  </a:lnTo>
                  <a:lnTo>
                    <a:pt x="641" y="69"/>
                  </a:lnTo>
                  <a:lnTo>
                    <a:pt x="635" y="74"/>
                  </a:lnTo>
                  <a:lnTo>
                    <a:pt x="627" y="74"/>
                  </a:lnTo>
                  <a:lnTo>
                    <a:pt x="628" y="77"/>
                  </a:lnTo>
                  <a:lnTo>
                    <a:pt x="627" y="74"/>
                  </a:lnTo>
                  <a:lnTo>
                    <a:pt x="628" y="74"/>
                  </a:lnTo>
                  <a:lnTo>
                    <a:pt x="637" y="72"/>
                  </a:lnTo>
                  <a:lnTo>
                    <a:pt x="634" y="71"/>
                  </a:lnTo>
                  <a:lnTo>
                    <a:pt x="637" y="68"/>
                  </a:lnTo>
                  <a:lnTo>
                    <a:pt x="631" y="69"/>
                  </a:lnTo>
                  <a:lnTo>
                    <a:pt x="647" y="54"/>
                  </a:lnTo>
                  <a:lnTo>
                    <a:pt x="636" y="57"/>
                  </a:lnTo>
                  <a:lnTo>
                    <a:pt x="638" y="55"/>
                  </a:lnTo>
                  <a:lnTo>
                    <a:pt x="625" y="53"/>
                  </a:lnTo>
                  <a:lnTo>
                    <a:pt x="616" y="55"/>
                  </a:lnTo>
                  <a:lnTo>
                    <a:pt x="619" y="60"/>
                  </a:lnTo>
                  <a:lnTo>
                    <a:pt x="626" y="61"/>
                  </a:lnTo>
                  <a:lnTo>
                    <a:pt x="615" y="62"/>
                  </a:lnTo>
                  <a:lnTo>
                    <a:pt x="611" y="57"/>
                  </a:lnTo>
                  <a:lnTo>
                    <a:pt x="608" y="62"/>
                  </a:lnTo>
                  <a:lnTo>
                    <a:pt x="585" y="61"/>
                  </a:lnTo>
                  <a:lnTo>
                    <a:pt x="562" y="61"/>
                  </a:lnTo>
                  <a:lnTo>
                    <a:pt x="556" y="57"/>
                  </a:lnTo>
                  <a:lnTo>
                    <a:pt x="546" y="57"/>
                  </a:lnTo>
                  <a:lnTo>
                    <a:pt x="542" y="51"/>
                  </a:lnTo>
                  <a:lnTo>
                    <a:pt x="539" y="44"/>
                  </a:lnTo>
                  <a:lnTo>
                    <a:pt x="502" y="54"/>
                  </a:lnTo>
                  <a:lnTo>
                    <a:pt x="510" y="56"/>
                  </a:lnTo>
                  <a:lnTo>
                    <a:pt x="528" y="53"/>
                  </a:lnTo>
                  <a:lnTo>
                    <a:pt x="539" y="51"/>
                  </a:lnTo>
                  <a:lnTo>
                    <a:pt x="517" y="57"/>
                  </a:lnTo>
                  <a:lnTo>
                    <a:pt x="506" y="59"/>
                  </a:lnTo>
                  <a:lnTo>
                    <a:pt x="500" y="76"/>
                  </a:lnTo>
                  <a:lnTo>
                    <a:pt x="496" y="73"/>
                  </a:lnTo>
                  <a:lnTo>
                    <a:pt x="492" y="83"/>
                  </a:lnTo>
                  <a:lnTo>
                    <a:pt x="487" y="71"/>
                  </a:lnTo>
                  <a:lnTo>
                    <a:pt x="496" y="72"/>
                  </a:lnTo>
                  <a:lnTo>
                    <a:pt x="494" y="64"/>
                  </a:lnTo>
                  <a:lnTo>
                    <a:pt x="487" y="68"/>
                  </a:lnTo>
                  <a:lnTo>
                    <a:pt x="487" y="62"/>
                  </a:lnTo>
                  <a:lnTo>
                    <a:pt x="479" y="59"/>
                  </a:lnTo>
                  <a:lnTo>
                    <a:pt x="435" y="63"/>
                  </a:lnTo>
                  <a:lnTo>
                    <a:pt x="420" y="59"/>
                  </a:lnTo>
                  <a:lnTo>
                    <a:pt x="437" y="55"/>
                  </a:lnTo>
                  <a:lnTo>
                    <a:pt x="443" y="53"/>
                  </a:lnTo>
                  <a:lnTo>
                    <a:pt x="430" y="43"/>
                  </a:lnTo>
                  <a:lnTo>
                    <a:pt x="423" y="45"/>
                  </a:lnTo>
                  <a:lnTo>
                    <a:pt x="394" y="39"/>
                  </a:lnTo>
                  <a:lnTo>
                    <a:pt x="365" y="31"/>
                  </a:lnTo>
                  <a:lnTo>
                    <a:pt x="350" y="38"/>
                  </a:lnTo>
                  <a:lnTo>
                    <a:pt x="344" y="37"/>
                  </a:lnTo>
                  <a:lnTo>
                    <a:pt x="348" y="33"/>
                  </a:lnTo>
                  <a:lnTo>
                    <a:pt x="351" y="27"/>
                  </a:lnTo>
                  <a:lnTo>
                    <a:pt x="347" y="29"/>
                  </a:lnTo>
                  <a:lnTo>
                    <a:pt x="343" y="32"/>
                  </a:lnTo>
                  <a:lnTo>
                    <a:pt x="335" y="36"/>
                  </a:lnTo>
                  <a:lnTo>
                    <a:pt x="330" y="39"/>
                  </a:lnTo>
                  <a:lnTo>
                    <a:pt x="324" y="28"/>
                  </a:lnTo>
                  <a:lnTo>
                    <a:pt x="320" y="22"/>
                  </a:lnTo>
                  <a:lnTo>
                    <a:pt x="321" y="26"/>
                  </a:lnTo>
                  <a:lnTo>
                    <a:pt x="297" y="32"/>
                  </a:lnTo>
                  <a:lnTo>
                    <a:pt x="298" y="30"/>
                  </a:lnTo>
                  <a:lnTo>
                    <a:pt x="272" y="36"/>
                  </a:lnTo>
                  <a:lnTo>
                    <a:pt x="298" y="26"/>
                  </a:lnTo>
                  <a:lnTo>
                    <a:pt x="279" y="28"/>
                  </a:lnTo>
                  <a:lnTo>
                    <a:pt x="251" y="36"/>
                  </a:lnTo>
                  <a:lnTo>
                    <a:pt x="222" y="43"/>
                  </a:lnTo>
                  <a:lnTo>
                    <a:pt x="218" y="47"/>
                  </a:lnTo>
                  <a:lnTo>
                    <a:pt x="209" y="46"/>
                  </a:lnTo>
                  <a:lnTo>
                    <a:pt x="208" y="48"/>
                  </a:lnTo>
                  <a:lnTo>
                    <a:pt x="184" y="41"/>
                  </a:lnTo>
                  <a:lnTo>
                    <a:pt x="162" y="33"/>
                  </a:lnTo>
                  <a:lnTo>
                    <a:pt x="141" y="52"/>
                  </a:lnTo>
                  <a:lnTo>
                    <a:pt x="120" y="69"/>
                  </a:lnTo>
                  <a:lnTo>
                    <a:pt x="100" y="86"/>
                  </a:lnTo>
                  <a:lnTo>
                    <a:pt x="78" y="104"/>
                  </a:lnTo>
                  <a:lnTo>
                    <a:pt x="59" y="122"/>
                  </a:lnTo>
                  <a:lnTo>
                    <a:pt x="39" y="140"/>
                  </a:lnTo>
                  <a:lnTo>
                    <a:pt x="19" y="159"/>
                  </a:lnTo>
                  <a:lnTo>
                    <a:pt x="0" y="177"/>
                  </a:lnTo>
                  <a:lnTo>
                    <a:pt x="24" y="176"/>
                  </a:lnTo>
                  <a:lnTo>
                    <a:pt x="18" y="180"/>
                  </a:lnTo>
                  <a:lnTo>
                    <a:pt x="21" y="183"/>
                  </a:lnTo>
                  <a:lnTo>
                    <a:pt x="21" y="199"/>
                  </a:lnTo>
                  <a:lnTo>
                    <a:pt x="33" y="195"/>
                  </a:lnTo>
                  <a:lnTo>
                    <a:pt x="42" y="191"/>
                  </a:lnTo>
                  <a:lnTo>
                    <a:pt x="60" y="184"/>
                  </a:lnTo>
                  <a:lnTo>
                    <a:pt x="63" y="203"/>
                  </a:lnTo>
                  <a:lnTo>
                    <a:pt x="60" y="218"/>
                  </a:lnTo>
                  <a:lnTo>
                    <a:pt x="58" y="233"/>
                  </a:lnTo>
                  <a:lnTo>
                    <a:pt x="64" y="240"/>
                  </a:lnTo>
                  <a:lnTo>
                    <a:pt x="71" y="248"/>
                  </a:lnTo>
                  <a:lnTo>
                    <a:pt x="56" y="262"/>
                  </a:lnTo>
                  <a:lnTo>
                    <a:pt x="69" y="253"/>
                  </a:lnTo>
                  <a:lnTo>
                    <a:pt x="69" y="255"/>
                  </a:lnTo>
                  <a:lnTo>
                    <a:pt x="57" y="262"/>
                  </a:lnTo>
                  <a:lnTo>
                    <a:pt x="59" y="262"/>
                  </a:lnTo>
                  <a:lnTo>
                    <a:pt x="52" y="269"/>
                  </a:lnTo>
                  <a:lnTo>
                    <a:pt x="48" y="268"/>
                  </a:lnTo>
                  <a:lnTo>
                    <a:pt x="48" y="274"/>
                  </a:lnTo>
                  <a:lnTo>
                    <a:pt x="46" y="270"/>
                  </a:lnTo>
                  <a:lnTo>
                    <a:pt x="44" y="276"/>
                  </a:lnTo>
                  <a:lnTo>
                    <a:pt x="51" y="276"/>
                  </a:lnTo>
                  <a:lnTo>
                    <a:pt x="47" y="276"/>
                  </a:lnTo>
                  <a:lnTo>
                    <a:pt x="47" y="281"/>
                  </a:lnTo>
                  <a:lnTo>
                    <a:pt x="44" y="279"/>
                  </a:lnTo>
                  <a:lnTo>
                    <a:pt x="45" y="289"/>
                  </a:lnTo>
                  <a:lnTo>
                    <a:pt x="62" y="279"/>
                  </a:lnTo>
                  <a:lnTo>
                    <a:pt x="56" y="289"/>
                  </a:lnTo>
                  <a:lnTo>
                    <a:pt x="60" y="290"/>
                  </a:lnTo>
                  <a:lnTo>
                    <a:pt x="51" y="288"/>
                  </a:lnTo>
                  <a:lnTo>
                    <a:pt x="50" y="299"/>
                  </a:lnTo>
                  <a:lnTo>
                    <a:pt x="54" y="298"/>
                  </a:lnTo>
                  <a:lnTo>
                    <a:pt x="44" y="309"/>
                  </a:lnTo>
                  <a:lnTo>
                    <a:pt x="49" y="305"/>
                  </a:lnTo>
                  <a:lnTo>
                    <a:pt x="48" y="310"/>
                  </a:lnTo>
                  <a:lnTo>
                    <a:pt x="69" y="299"/>
                  </a:lnTo>
                  <a:lnTo>
                    <a:pt x="61" y="307"/>
                  </a:lnTo>
                  <a:lnTo>
                    <a:pt x="61" y="313"/>
                  </a:lnTo>
                  <a:lnTo>
                    <a:pt x="59" y="307"/>
                  </a:lnTo>
                  <a:lnTo>
                    <a:pt x="43" y="316"/>
                  </a:lnTo>
                  <a:lnTo>
                    <a:pt x="44" y="320"/>
                  </a:lnTo>
                  <a:lnTo>
                    <a:pt x="48" y="317"/>
                  </a:lnTo>
                  <a:lnTo>
                    <a:pt x="57" y="318"/>
                  </a:lnTo>
                  <a:lnTo>
                    <a:pt x="42" y="321"/>
                  </a:lnTo>
                  <a:lnTo>
                    <a:pt x="37" y="323"/>
                  </a:lnTo>
                  <a:lnTo>
                    <a:pt x="45" y="325"/>
                  </a:lnTo>
                  <a:lnTo>
                    <a:pt x="36" y="328"/>
                  </a:lnTo>
                  <a:lnTo>
                    <a:pt x="47" y="332"/>
                  </a:lnTo>
                  <a:lnTo>
                    <a:pt x="50" y="330"/>
                  </a:lnTo>
                  <a:lnTo>
                    <a:pt x="54" y="331"/>
                  </a:lnTo>
                  <a:lnTo>
                    <a:pt x="48" y="332"/>
                  </a:lnTo>
                  <a:lnTo>
                    <a:pt x="55" y="333"/>
                  </a:lnTo>
                  <a:lnTo>
                    <a:pt x="50" y="335"/>
                  </a:lnTo>
                  <a:lnTo>
                    <a:pt x="62" y="331"/>
                  </a:lnTo>
                  <a:lnTo>
                    <a:pt x="64" y="329"/>
                  </a:lnTo>
                  <a:lnTo>
                    <a:pt x="57" y="334"/>
                  </a:lnTo>
                  <a:lnTo>
                    <a:pt x="51" y="335"/>
                  </a:lnTo>
                  <a:lnTo>
                    <a:pt x="49" y="338"/>
                  </a:lnTo>
                  <a:lnTo>
                    <a:pt x="60" y="335"/>
                  </a:lnTo>
                  <a:lnTo>
                    <a:pt x="60" y="338"/>
                  </a:lnTo>
                  <a:lnTo>
                    <a:pt x="70" y="333"/>
                  </a:lnTo>
                  <a:lnTo>
                    <a:pt x="64" y="341"/>
                  </a:lnTo>
                  <a:lnTo>
                    <a:pt x="73" y="337"/>
                  </a:lnTo>
                  <a:lnTo>
                    <a:pt x="61" y="345"/>
                  </a:lnTo>
                  <a:lnTo>
                    <a:pt x="67" y="349"/>
                  </a:lnTo>
                  <a:lnTo>
                    <a:pt x="74" y="343"/>
                  </a:lnTo>
                  <a:lnTo>
                    <a:pt x="71" y="352"/>
                  </a:lnTo>
                  <a:lnTo>
                    <a:pt x="73" y="352"/>
                  </a:lnTo>
                  <a:lnTo>
                    <a:pt x="66" y="352"/>
                  </a:lnTo>
                  <a:lnTo>
                    <a:pt x="73" y="355"/>
                  </a:lnTo>
                  <a:lnTo>
                    <a:pt x="78" y="352"/>
                  </a:lnTo>
                  <a:lnTo>
                    <a:pt x="74" y="358"/>
                  </a:lnTo>
                  <a:lnTo>
                    <a:pt x="78" y="358"/>
                  </a:lnTo>
                  <a:lnTo>
                    <a:pt x="73" y="361"/>
                  </a:lnTo>
                  <a:lnTo>
                    <a:pt x="77" y="363"/>
                  </a:lnTo>
                  <a:lnTo>
                    <a:pt x="101" y="363"/>
                  </a:lnTo>
                  <a:lnTo>
                    <a:pt x="123" y="363"/>
                  </a:lnTo>
                  <a:lnTo>
                    <a:pt x="147" y="363"/>
                  </a:lnTo>
                  <a:lnTo>
                    <a:pt x="170" y="363"/>
                  </a:lnTo>
                  <a:lnTo>
                    <a:pt x="193" y="363"/>
                  </a:lnTo>
                  <a:lnTo>
                    <a:pt x="216" y="363"/>
                  </a:lnTo>
                  <a:lnTo>
                    <a:pt x="240" y="363"/>
                  </a:lnTo>
                  <a:lnTo>
                    <a:pt x="262" y="363"/>
                  </a:lnTo>
                  <a:lnTo>
                    <a:pt x="286" y="363"/>
                  </a:lnTo>
                  <a:lnTo>
                    <a:pt x="309" y="363"/>
                  </a:lnTo>
                  <a:lnTo>
                    <a:pt x="332" y="363"/>
                  </a:lnTo>
                  <a:lnTo>
                    <a:pt x="355" y="363"/>
                  </a:lnTo>
                  <a:lnTo>
                    <a:pt x="379" y="363"/>
                  </a:lnTo>
                  <a:lnTo>
                    <a:pt x="401" y="363"/>
                  </a:lnTo>
                  <a:lnTo>
                    <a:pt x="425" y="363"/>
                  </a:lnTo>
                  <a:lnTo>
                    <a:pt x="449" y="363"/>
                  </a:lnTo>
                  <a:lnTo>
                    <a:pt x="454" y="357"/>
                  </a:lnTo>
                  <a:lnTo>
                    <a:pt x="453" y="366"/>
                  </a:lnTo>
                  <a:lnTo>
                    <a:pt x="468" y="370"/>
                  </a:lnTo>
                  <a:lnTo>
                    <a:pt x="488" y="378"/>
                  </a:lnTo>
                  <a:lnTo>
                    <a:pt x="500" y="376"/>
                  </a:lnTo>
                  <a:lnTo>
                    <a:pt x="511" y="380"/>
                  </a:lnTo>
                  <a:lnTo>
                    <a:pt x="530" y="376"/>
                  </a:lnTo>
                  <a:lnTo>
                    <a:pt x="541" y="383"/>
                  </a:lnTo>
                  <a:lnTo>
                    <a:pt x="552" y="391"/>
                  </a:lnTo>
                  <a:lnTo>
                    <a:pt x="564" y="398"/>
                  </a:lnTo>
                  <a:lnTo>
                    <a:pt x="576" y="406"/>
                  </a:lnTo>
                  <a:lnTo>
                    <a:pt x="577" y="413"/>
                  </a:lnTo>
                  <a:lnTo>
                    <a:pt x="582" y="412"/>
                  </a:lnTo>
                  <a:lnTo>
                    <a:pt x="580" y="417"/>
                  </a:lnTo>
                  <a:lnTo>
                    <a:pt x="592" y="425"/>
                  </a:lnTo>
                  <a:lnTo>
                    <a:pt x="589" y="440"/>
                  </a:lnTo>
                  <a:lnTo>
                    <a:pt x="586" y="455"/>
                  </a:lnTo>
                  <a:lnTo>
                    <a:pt x="578" y="465"/>
                  </a:lnTo>
                  <a:lnTo>
                    <a:pt x="561" y="482"/>
                  </a:lnTo>
                  <a:lnTo>
                    <a:pt x="565" y="488"/>
                  </a:lnTo>
                  <a:lnTo>
                    <a:pt x="580" y="483"/>
                  </a:lnTo>
                  <a:lnTo>
                    <a:pt x="595" y="479"/>
                  </a:lnTo>
                  <a:lnTo>
                    <a:pt x="610" y="473"/>
                  </a:lnTo>
                  <a:lnTo>
                    <a:pt x="625" y="469"/>
                  </a:lnTo>
                  <a:lnTo>
                    <a:pt x="626" y="457"/>
                  </a:lnTo>
                  <a:lnTo>
                    <a:pt x="643" y="456"/>
                  </a:lnTo>
                  <a:lnTo>
                    <a:pt x="661" y="455"/>
                  </a:lnTo>
                  <a:lnTo>
                    <a:pt x="674" y="444"/>
                  </a:lnTo>
                  <a:lnTo>
                    <a:pt x="687" y="434"/>
                  </a:lnTo>
                  <a:lnTo>
                    <a:pt x="715" y="433"/>
                  </a:lnTo>
                  <a:lnTo>
                    <a:pt x="742" y="431"/>
                  </a:lnTo>
                  <a:lnTo>
                    <a:pt x="751" y="425"/>
                  </a:lnTo>
                  <a:lnTo>
                    <a:pt x="763" y="414"/>
                  </a:lnTo>
                  <a:lnTo>
                    <a:pt x="776" y="402"/>
                  </a:lnTo>
                  <a:lnTo>
                    <a:pt x="788" y="389"/>
                  </a:lnTo>
                  <a:lnTo>
                    <a:pt x="789" y="393"/>
                  </a:lnTo>
                  <a:lnTo>
                    <a:pt x="795" y="392"/>
                  </a:lnTo>
                  <a:lnTo>
                    <a:pt x="805" y="396"/>
                  </a:lnTo>
                  <a:lnTo>
                    <a:pt x="799" y="417"/>
                  </a:lnTo>
                  <a:lnTo>
                    <a:pt x="802" y="428"/>
                  </a:lnTo>
                  <a:lnTo>
                    <a:pt x="805" y="429"/>
                  </a:lnTo>
                  <a:lnTo>
                    <a:pt x="818" y="425"/>
                  </a:lnTo>
                  <a:lnTo>
                    <a:pt x="817" y="426"/>
                  </a:lnTo>
                  <a:lnTo>
                    <a:pt x="837" y="420"/>
                  </a:lnTo>
                  <a:lnTo>
                    <a:pt x="840" y="412"/>
                  </a:lnTo>
                  <a:lnTo>
                    <a:pt x="843" y="417"/>
                  </a:lnTo>
                  <a:lnTo>
                    <a:pt x="845" y="417"/>
                  </a:lnTo>
                  <a:lnTo>
                    <a:pt x="835" y="424"/>
                  </a:lnTo>
                  <a:lnTo>
                    <a:pt x="855" y="425"/>
                  </a:lnTo>
                  <a:lnTo>
                    <a:pt x="843" y="429"/>
                  </a:lnTo>
                  <a:lnTo>
                    <a:pt x="843" y="426"/>
                  </a:lnTo>
                  <a:lnTo>
                    <a:pt x="820" y="437"/>
                  </a:lnTo>
                  <a:lnTo>
                    <a:pt x="824" y="435"/>
                  </a:lnTo>
                  <a:lnTo>
                    <a:pt x="812" y="441"/>
                  </a:lnTo>
                  <a:lnTo>
                    <a:pt x="816" y="438"/>
                  </a:lnTo>
                  <a:lnTo>
                    <a:pt x="809" y="447"/>
                  </a:lnTo>
                  <a:lnTo>
                    <a:pt x="814" y="456"/>
                  </a:lnTo>
                  <a:lnTo>
                    <a:pt x="822" y="453"/>
                  </a:lnTo>
                  <a:lnTo>
                    <a:pt x="843" y="437"/>
                  </a:lnTo>
                  <a:lnTo>
                    <a:pt x="845" y="440"/>
                  </a:lnTo>
                  <a:lnTo>
                    <a:pt x="849" y="437"/>
                  </a:lnTo>
                  <a:lnTo>
                    <a:pt x="851" y="438"/>
                  </a:lnTo>
                  <a:lnTo>
                    <a:pt x="868" y="433"/>
                  </a:lnTo>
                  <a:lnTo>
                    <a:pt x="886" y="426"/>
                  </a:lnTo>
                  <a:lnTo>
                    <a:pt x="882" y="425"/>
                  </a:lnTo>
                  <a:lnTo>
                    <a:pt x="885" y="423"/>
                  </a:lnTo>
                  <a:lnTo>
                    <a:pt x="879" y="416"/>
                  </a:lnTo>
                  <a:lnTo>
                    <a:pt x="873" y="419"/>
                  </a:lnTo>
                  <a:lnTo>
                    <a:pt x="862" y="418"/>
                  </a:lnTo>
                  <a:lnTo>
                    <a:pt x="852" y="413"/>
                  </a:lnTo>
                  <a:lnTo>
                    <a:pt x="845" y="410"/>
                  </a:lnTo>
                  <a:lnTo>
                    <a:pt x="845" y="397"/>
                  </a:lnTo>
                  <a:lnTo>
                    <a:pt x="839" y="396"/>
                  </a:lnTo>
                  <a:lnTo>
                    <a:pt x="850" y="386"/>
                  </a:lnTo>
                  <a:lnTo>
                    <a:pt x="838" y="386"/>
                  </a:lnTo>
                  <a:lnTo>
                    <a:pt x="837" y="382"/>
                  </a:lnTo>
                  <a:lnTo>
                    <a:pt x="824" y="380"/>
                  </a:lnTo>
                  <a:lnTo>
                    <a:pt x="828" y="379"/>
                  </a:lnTo>
                  <a:lnTo>
                    <a:pt x="842" y="379"/>
                  </a:lnTo>
                  <a:lnTo>
                    <a:pt x="860" y="373"/>
                  </a:lnTo>
                  <a:lnTo>
                    <a:pt x="861" y="367"/>
                  </a:lnTo>
                  <a:lnTo>
                    <a:pt x="864" y="367"/>
                  </a:lnTo>
                  <a:lnTo>
                    <a:pt x="863" y="364"/>
                  </a:lnTo>
                  <a:lnTo>
                    <a:pt x="847" y="359"/>
                  </a:lnTo>
                  <a:lnTo>
                    <a:pt x="828" y="364"/>
                  </a:lnTo>
                  <a:lnTo>
                    <a:pt x="808" y="370"/>
                  </a:lnTo>
                  <a:lnTo>
                    <a:pt x="793" y="379"/>
                  </a:lnTo>
                  <a:lnTo>
                    <a:pt x="779" y="388"/>
                  </a:lnTo>
                  <a:lnTo>
                    <a:pt x="758" y="399"/>
                  </a:lnTo>
                  <a:lnTo>
                    <a:pt x="771" y="389"/>
                  </a:lnTo>
                  <a:lnTo>
                    <a:pt x="785" y="378"/>
                  </a:lnTo>
                  <a:lnTo>
                    <a:pt x="770" y="373"/>
                  </a:lnTo>
                  <a:lnTo>
                    <a:pt x="784" y="377"/>
                  </a:lnTo>
                  <a:lnTo>
                    <a:pt x="804" y="364"/>
                  </a:lnTo>
                  <a:lnTo>
                    <a:pt x="824" y="358"/>
                  </a:lnTo>
                  <a:lnTo>
                    <a:pt x="839" y="344"/>
                  </a:lnTo>
                  <a:lnTo>
                    <a:pt x="868" y="343"/>
                  </a:lnTo>
                  <a:lnTo>
                    <a:pt x="898" y="342"/>
                  </a:lnTo>
                  <a:lnTo>
                    <a:pt x="924" y="342"/>
                  </a:lnTo>
                  <a:lnTo>
                    <a:pt x="949" y="328"/>
                  </a:lnTo>
                  <a:lnTo>
                    <a:pt x="972" y="322"/>
                  </a:lnTo>
                  <a:lnTo>
                    <a:pt x="998" y="310"/>
                  </a:lnTo>
                  <a:lnTo>
                    <a:pt x="991" y="305"/>
                  </a:lnTo>
                  <a:lnTo>
                    <a:pt x="997" y="304"/>
                  </a:lnTo>
                  <a:lnTo>
                    <a:pt x="988" y="303"/>
                  </a:lnTo>
                  <a:lnTo>
                    <a:pt x="996" y="301"/>
                  </a:lnTo>
                  <a:lnTo>
                    <a:pt x="996" y="299"/>
                  </a:lnTo>
                  <a:lnTo>
                    <a:pt x="998" y="295"/>
                  </a:lnTo>
                  <a:lnTo>
                    <a:pt x="1000" y="289"/>
                  </a:lnTo>
                  <a:lnTo>
                    <a:pt x="991" y="285"/>
                  </a:lnTo>
                  <a:lnTo>
                    <a:pt x="992" y="284"/>
                  </a:lnTo>
                  <a:lnTo>
                    <a:pt x="983" y="286"/>
                  </a:lnTo>
                  <a:lnTo>
                    <a:pt x="985" y="276"/>
                  </a:lnTo>
                  <a:lnTo>
                    <a:pt x="973" y="279"/>
                  </a:lnTo>
                  <a:lnTo>
                    <a:pt x="980" y="279"/>
                  </a:lnTo>
                  <a:lnTo>
                    <a:pt x="958" y="285"/>
                  </a:lnTo>
                  <a:lnTo>
                    <a:pt x="941" y="290"/>
                  </a:lnTo>
                  <a:lnTo>
                    <a:pt x="946" y="288"/>
                  </a:lnTo>
                  <a:lnTo>
                    <a:pt x="940" y="284"/>
                  </a:lnTo>
                  <a:lnTo>
                    <a:pt x="949" y="284"/>
                  </a:lnTo>
                  <a:lnTo>
                    <a:pt x="973" y="275"/>
                  </a:lnTo>
                  <a:lnTo>
                    <a:pt x="956" y="279"/>
                  </a:lnTo>
                  <a:lnTo>
                    <a:pt x="987" y="270"/>
                  </a:lnTo>
                  <a:lnTo>
                    <a:pt x="969" y="262"/>
                  </a:lnTo>
                  <a:lnTo>
                    <a:pt x="965" y="264"/>
                  </a:lnTo>
                  <a:lnTo>
                    <a:pt x="968" y="259"/>
                  </a:lnTo>
                  <a:lnTo>
                    <a:pt x="957" y="266"/>
                  </a:lnTo>
                  <a:lnTo>
                    <a:pt x="962" y="260"/>
                  </a:lnTo>
                  <a:lnTo>
                    <a:pt x="961" y="259"/>
                  </a:lnTo>
                  <a:lnTo>
                    <a:pt x="955" y="261"/>
                  </a:lnTo>
                  <a:lnTo>
                    <a:pt x="956" y="258"/>
                  </a:lnTo>
                  <a:lnTo>
                    <a:pt x="949" y="261"/>
                  </a:lnTo>
                  <a:lnTo>
                    <a:pt x="952" y="259"/>
                  </a:lnTo>
                  <a:lnTo>
                    <a:pt x="954" y="256"/>
                  </a:lnTo>
                  <a:lnTo>
                    <a:pt x="956" y="250"/>
                  </a:lnTo>
                  <a:lnTo>
                    <a:pt x="952" y="254"/>
                  </a:lnTo>
                  <a:lnTo>
                    <a:pt x="952" y="251"/>
                  </a:lnTo>
                  <a:lnTo>
                    <a:pt x="946" y="244"/>
                  </a:lnTo>
                  <a:lnTo>
                    <a:pt x="939" y="242"/>
                  </a:lnTo>
                  <a:lnTo>
                    <a:pt x="945" y="242"/>
                  </a:lnTo>
                  <a:lnTo>
                    <a:pt x="941" y="239"/>
                  </a:lnTo>
                  <a:lnTo>
                    <a:pt x="944" y="237"/>
                  </a:lnTo>
                  <a:lnTo>
                    <a:pt x="939" y="237"/>
                  </a:lnTo>
                  <a:lnTo>
                    <a:pt x="943" y="237"/>
                  </a:lnTo>
                  <a:lnTo>
                    <a:pt x="938" y="233"/>
                  </a:lnTo>
                  <a:lnTo>
                    <a:pt x="940" y="233"/>
                  </a:lnTo>
                  <a:lnTo>
                    <a:pt x="944" y="235"/>
                  </a:lnTo>
                  <a:lnTo>
                    <a:pt x="954" y="228"/>
                  </a:lnTo>
                  <a:lnTo>
                    <a:pt x="949" y="224"/>
                  </a:lnTo>
                  <a:lnTo>
                    <a:pt x="945" y="222"/>
                  </a:lnTo>
                  <a:lnTo>
                    <a:pt x="951" y="218"/>
                  </a:lnTo>
                  <a:lnTo>
                    <a:pt x="945" y="214"/>
                  </a:lnTo>
                  <a:lnTo>
                    <a:pt x="944" y="211"/>
                  </a:lnTo>
                  <a:lnTo>
                    <a:pt x="937" y="213"/>
                  </a:lnTo>
                  <a:lnTo>
                    <a:pt x="946" y="209"/>
                  </a:lnTo>
                  <a:lnTo>
                    <a:pt x="945" y="206"/>
                  </a:lnTo>
                  <a:lnTo>
                    <a:pt x="935" y="209"/>
                  </a:lnTo>
                  <a:lnTo>
                    <a:pt x="946" y="201"/>
                  </a:lnTo>
                  <a:lnTo>
                    <a:pt x="942" y="197"/>
                  </a:lnTo>
                  <a:lnTo>
                    <a:pt x="937" y="197"/>
                  </a:lnTo>
                  <a:lnTo>
                    <a:pt x="942" y="193"/>
                  </a:lnTo>
                  <a:lnTo>
                    <a:pt x="939" y="191"/>
                  </a:lnTo>
                  <a:lnTo>
                    <a:pt x="936" y="183"/>
                  </a:lnTo>
                  <a:lnTo>
                    <a:pt x="936" y="180"/>
                  </a:lnTo>
                  <a:lnTo>
                    <a:pt x="931" y="181"/>
                  </a:lnTo>
                  <a:lnTo>
                    <a:pt x="936" y="178"/>
                  </a:lnTo>
                  <a:lnTo>
                    <a:pt x="927" y="181"/>
                  </a:lnTo>
                  <a:lnTo>
                    <a:pt x="927" y="185"/>
                  </a:lnTo>
                  <a:lnTo>
                    <a:pt x="920" y="186"/>
                  </a:lnTo>
                  <a:lnTo>
                    <a:pt x="923" y="191"/>
                  </a:lnTo>
                  <a:lnTo>
                    <a:pt x="919" y="193"/>
                  </a:lnTo>
                  <a:lnTo>
                    <a:pt x="914" y="197"/>
                  </a:lnTo>
                  <a:lnTo>
                    <a:pt x="908" y="203"/>
                  </a:lnTo>
                  <a:lnTo>
                    <a:pt x="905" y="208"/>
                  </a:lnTo>
                  <a:lnTo>
                    <a:pt x="903" y="201"/>
                  </a:lnTo>
                  <a:lnTo>
                    <a:pt x="890" y="208"/>
                  </a:lnTo>
                  <a:lnTo>
                    <a:pt x="880" y="215"/>
                  </a:lnTo>
                  <a:lnTo>
                    <a:pt x="881" y="209"/>
                  </a:lnTo>
                  <a:lnTo>
                    <a:pt x="877" y="212"/>
                  </a:lnTo>
                  <a:lnTo>
                    <a:pt x="879" y="206"/>
                  </a:lnTo>
                  <a:lnTo>
                    <a:pt x="871" y="213"/>
                  </a:lnTo>
                  <a:lnTo>
                    <a:pt x="858" y="218"/>
                  </a:lnTo>
                  <a:lnTo>
                    <a:pt x="876" y="209"/>
                  </a:lnTo>
                  <a:lnTo>
                    <a:pt x="875" y="199"/>
                  </a:lnTo>
                  <a:lnTo>
                    <a:pt x="859" y="203"/>
                  </a:lnTo>
                  <a:lnTo>
                    <a:pt x="854" y="201"/>
                  </a:lnTo>
                  <a:lnTo>
                    <a:pt x="861" y="198"/>
                  </a:lnTo>
                  <a:lnTo>
                    <a:pt x="865" y="200"/>
                  </a:lnTo>
                  <a:lnTo>
                    <a:pt x="869" y="192"/>
                  </a:lnTo>
                  <a:lnTo>
                    <a:pt x="866" y="190"/>
                  </a:lnTo>
                  <a:lnTo>
                    <a:pt x="870" y="182"/>
                  </a:lnTo>
                  <a:lnTo>
                    <a:pt x="855" y="180"/>
                  </a:lnTo>
                  <a:lnTo>
                    <a:pt x="874" y="179"/>
                  </a:lnTo>
                  <a:lnTo>
                    <a:pt x="877" y="170"/>
                  </a:lnTo>
                  <a:lnTo>
                    <a:pt x="879" y="167"/>
                  </a:lnTo>
                  <a:lnTo>
                    <a:pt x="874" y="167"/>
                  </a:lnTo>
                  <a:lnTo>
                    <a:pt x="857" y="160"/>
                  </a:lnTo>
                  <a:lnTo>
                    <a:pt x="861" y="155"/>
                  </a:lnTo>
                  <a:lnTo>
                    <a:pt x="857" y="157"/>
                  </a:lnTo>
                  <a:lnTo>
                    <a:pt x="852" y="151"/>
                  </a:lnTo>
                  <a:lnTo>
                    <a:pt x="853" y="149"/>
                  </a:lnTo>
                  <a:lnTo>
                    <a:pt x="842" y="144"/>
                  </a:lnTo>
                  <a:lnTo>
                    <a:pt x="828" y="148"/>
                  </a:lnTo>
                  <a:lnTo>
                    <a:pt x="815" y="148"/>
                  </a:lnTo>
                  <a:lnTo>
                    <a:pt x="819" y="146"/>
                  </a:lnTo>
                  <a:lnTo>
                    <a:pt x="794" y="143"/>
                  </a:lnTo>
                  <a:lnTo>
                    <a:pt x="785" y="154"/>
                  </a:lnTo>
                  <a:lnTo>
                    <a:pt x="786" y="160"/>
                  </a:lnTo>
                  <a:lnTo>
                    <a:pt x="777" y="169"/>
                  </a:lnTo>
                  <a:lnTo>
                    <a:pt x="780" y="169"/>
                  </a:lnTo>
                  <a:lnTo>
                    <a:pt x="777" y="181"/>
                  </a:lnTo>
                  <a:lnTo>
                    <a:pt x="772" y="188"/>
                  </a:lnTo>
                  <a:lnTo>
                    <a:pt x="769" y="188"/>
                  </a:lnTo>
                  <a:lnTo>
                    <a:pt x="749" y="204"/>
                  </a:lnTo>
                  <a:lnTo>
                    <a:pt x="763" y="220"/>
                  </a:lnTo>
                  <a:lnTo>
                    <a:pt x="756" y="234"/>
                  </a:lnTo>
                  <a:lnTo>
                    <a:pt x="748" y="248"/>
                  </a:lnTo>
                  <a:lnTo>
                    <a:pt x="730" y="256"/>
                  </a:lnTo>
                  <a:lnTo>
                    <a:pt x="712" y="266"/>
                  </a:lnTo>
                  <a:lnTo>
                    <a:pt x="702" y="269"/>
                  </a:lnTo>
                  <a:lnTo>
                    <a:pt x="703" y="281"/>
                  </a:lnTo>
                  <a:lnTo>
                    <a:pt x="698" y="304"/>
                  </a:lnTo>
                  <a:lnTo>
                    <a:pt x="692" y="313"/>
                  </a:lnTo>
                  <a:lnTo>
                    <a:pt x="687" y="320"/>
                  </a:lnTo>
                  <a:lnTo>
                    <a:pt x="684" y="325"/>
                  </a:lnTo>
                  <a:lnTo>
                    <a:pt x="681" y="318"/>
                  </a:lnTo>
                  <a:lnTo>
                    <a:pt x="671" y="329"/>
                  </a:lnTo>
                  <a:lnTo>
                    <a:pt x="673" y="333"/>
                  </a:lnTo>
                  <a:lnTo>
                    <a:pt x="665" y="323"/>
                  </a:lnTo>
                  <a:lnTo>
                    <a:pt x="654" y="329"/>
                  </a:lnTo>
                  <a:lnTo>
                    <a:pt x="665" y="320"/>
                  </a:lnTo>
                  <a:lnTo>
                    <a:pt x="654" y="309"/>
                  </a:lnTo>
                  <a:lnTo>
                    <a:pt x="657" y="304"/>
                  </a:lnTo>
                  <a:lnTo>
                    <a:pt x="656" y="292"/>
                  </a:lnTo>
                  <a:lnTo>
                    <a:pt x="662" y="276"/>
                  </a:lnTo>
                  <a:lnTo>
                    <a:pt x="668" y="260"/>
                  </a:lnTo>
                  <a:lnTo>
                    <a:pt x="652" y="259"/>
                  </a:lnTo>
                  <a:lnTo>
                    <a:pt x="635" y="258"/>
                  </a:lnTo>
                  <a:lnTo>
                    <a:pt x="632" y="261"/>
                  </a:lnTo>
                  <a:lnTo>
                    <a:pt x="637" y="257"/>
                  </a:lnTo>
                  <a:lnTo>
                    <a:pt x="625" y="251"/>
                  </a:lnTo>
                  <a:lnTo>
                    <a:pt x="612" y="245"/>
                  </a:lnTo>
                  <a:lnTo>
                    <a:pt x="598" y="231"/>
                  </a:lnTo>
                  <a:lnTo>
                    <a:pt x="581" y="226"/>
                  </a:lnTo>
                  <a:lnTo>
                    <a:pt x="559" y="231"/>
                  </a:lnTo>
                  <a:lnTo>
                    <a:pt x="560" y="229"/>
                  </a:lnTo>
                  <a:lnTo>
                    <a:pt x="557" y="231"/>
                  </a:lnTo>
                  <a:lnTo>
                    <a:pt x="567" y="211"/>
                  </a:lnTo>
                  <a:lnTo>
                    <a:pt x="566" y="203"/>
                  </a:lnTo>
                  <a:lnTo>
                    <a:pt x="555" y="205"/>
                  </a:lnTo>
                  <a:lnTo>
                    <a:pt x="549" y="210"/>
                  </a:lnTo>
                  <a:lnTo>
                    <a:pt x="554" y="203"/>
                  </a:lnTo>
                  <a:lnTo>
                    <a:pt x="552" y="196"/>
                  </a:lnTo>
                  <a:lnTo>
                    <a:pt x="571" y="174"/>
                  </a:lnTo>
                  <a:lnTo>
                    <a:pt x="597" y="155"/>
                  </a:lnTo>
                  <a:lnTo>
                    <a:pt x="598" y="151"/>
                  </a:lnTo>
                  <a:lnTo>
                    <a:pt x="611" y="147"/>
                  </a:lnTo>
                  <a:lnTo>
                    <a:pt x="608" y="145"/>
                  </a:lnTo>
                  <a:lnTo>
                    <a:pt x="615" y="147"/>
                  </a:lnTo>
                  <a:lnTo>
                    <a:pt x="619" y="142"/>
                  </a:lnTo>
                  <a:lnTo>
                    <a:pt x="626" y="140"/>
                  </a:lnTo>
                  <a:lnTo>
                    <a:pt x="627" y="137"/>
                  </a:lnTo>
                  <a:lnTo>
                    <a:pt x="647" y="134"/>
                  </a:lnTo>
                  <a:lnTo>
                    <a:pt x="649" y="129"/>
                  </a:lnTo>
                  <a:lnTo>
                    <a:pt x="635" y="125"/>
                  </a:lnTo>
                  <a:lnTo>
                    <a:pt x="637" y="123"/>
                  </a:lnTo>
                  <a:lnTo>
                    <a:pt x="623" y="121"/>
                  </a:lnTo>
                  <a:lnTo>
                    <a:pt x="623" y="118"/>
                  </a:lnTo>
                  <a:lnTo>
                    <a:pt x="641" y="121"/>
                  </a:lnTo>
                  <a:lnTo>
                    <a:pt x="658" y="124"/>
                  </a:lnTo>
                  <a:lnTo>
                    <a:pt x="664" y="119"/>
                  </a:lnTo>
                  <a:lnTo>
                    <a:pt x="668" y="117"/>
                  </a:lnTo>
                  <a:lnTo>
                    <a:pt x="674" y="119"/>
                  </a:lnTo>
                  <a:lnTo>
                    <a:pt x="676" y="117"/>
                  </a:lnTo>
                  <a:lnTo>
                    <a:pt x="682" y="118"/>
                  </a:lnTo>
                  <a:lnTo>
                    <a:pt x="709" y="104"/>
                  </a:lnTo>
                  <a:lnTo>
                    <a:pt x="713" y="100"/>
                  </a:lnTo>
                  <a:lnTo>
                    <a:pt x="688" y="96"/>
                  </a:lnTo>
                  <a:lnTo>
                    <a:pt x="673" y="89"/>
                  </a:lnTo>
                  <a:lnTo>
                    <a:pt x="701" y="93"/>
                  </a:lnTo>
                  <a:lnTo>
                    <a:pt x="710" y="99"/>
                  </a:lnTo>
                  <a:lnTo>
                    <a:pt x="736" y="86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50" name="Freeform 270"/>
            <p:cNvSpPr>
              <a:spLocks noChangeAspect="1"/>
            </p:cNvSpPr>
            <p:nvPr/>
          </p:nvSpPr>
          <p:spPr bwMode="auto">
            <a:xfrm>
              <a:off x="338" y="1676"/>
              <a:ext cx="915" cy="462"/>
            </a:xfrm>
            <a:custGeom>
              <a:avLst/>
              <a:gdLst>
                <a:gd name="T0" fmla="*/ 1285 w 838"/>
                <a:gd name="T1" fmla="*/ 59 h 417"/>
                <a:gd name="T2" fmla="*/ 1217 w 838"/>
                <a:gd name="T3" fmla="*/ 113 h 417"/>
                <a:gd name="T4" fmla="*/ 1078 w 838"/>
                <a:gd name="T5" fmla="*/ 164 h 417"/>
                <a:gd name="T6" fmla="*/ 975 w 838"/>
                <a:gd name="T7" fmla="*/ 204 h 417"/>
                <a:gd name="T8" fmla="*/ 961 w 838"/>
                <a:gd name="T9" fmla="*/ 164 h 417"/>
                <a:gd name="T10" fmla="*/ 947 w 838"/>
                <a:gd name="T11" fmla="*/ 93 h 417"/>
                <a:gd name="T12" fmla="*/ 875 w 838"/>
                <a:gd name="T13" fmla="*/ 31 h 417"/>
                <a:gd name="T14" fmla="*/ 754 w 838"/>
                <a:gd name="T15" fmla="*/ 14 h 417"/>
                <a:gd name="T16" fmla="*/ 639 w 838"/>
                <a:gd name="T17" fmla="*/ 11 h 417"/>
                <a:gd name="T18" fmla="*/ 457 w 838"/>
                <a:gd name="T19" fmla="*/ 11 h 417"/>
                <a:gd name="T20" fmla="*/ 281 w 838"/>
                <a:gd name="T21" fmla="*/ 11 h 417"/>
                <a:gd name="T22" fmla="*/ 153 w 838"/>
                <a:gd name="T23" fmla="*/ 58 h 417"/>
                <a:gd name="T24" fmla="*/ 140 w 838"/>
                <a:gd name="T25" fmla="*/ 58 h 417"/>
                <a:gd name="T26" fmla="*/ 114 w 838"/>
                <a:gd name="T27" fmla="*/ 65 h 417"/>
                <a:gd name="T28" fmla="*/ 98 w 838"/>
                <a:gd name="T29" fmla="*/ 88 h 417"/>
                <a:gd name="T30" fmla="*/ 40 w 838"/>
                <a:gd name="T31" fmla="*/ 181 h 417"/>
                <a:gd name="T32" fmla="*/ 0 w 838"/>
                <a:gd name="T33" fmla="*/ 285 h 417"/>
                <a:gd name="T34" fmla="*/ 13 w 838"/>
                <a:gd name="T35" fmla="*/ 324 h 417"/>
                <a:gd name="T36" fmla="*/ 13 w 838"/>
                <a:gd name="T37" fmla="*/ 355 h 417"/>
                <a:gd name="T38" fmla="*/ 25 w 838"/>
                <a:gd name="T39" fmla="*/ 430 h 417"/>
                <a:gd name="T40" fmla="*/ 126 w 838"/>
                <a:gd name="T41" fmla="*/ 480 h 417"/>
                <a:gd name="T42" fmla="*/ 231 w 838"/>
                <a:gd name="T43" fmla="*/ 520 h 417"/>
                <a:gd name="T44" fmla="*/ 334 w 838"/>
                <a:gd name="T45" fmla="*/ 564 h 417"/>
                <a:gd name="T46" fmla="*/ 419 w 838"/>
                <a:gd name="T47" fmla="*/ 596 h 417"/>
                <a:gd name="T48" fmla="*/ 479 w 838"/>
                <a:gd name="T49" fmla="*/ 644 h 417"/>
                <a:gd name="T50" fmla="*/ 494 w 838"/>
                <a:gd name="T51" fmla="*/ 616 h 417"/>
                <a:gd name="T52" fmla="*/ 516 w 838"/>
                <a:gd name="T53" fmla="*/ 602 h 417"/>
                <a:gd name="T54" fmla="*/ 561 w 838"/>
                <a:gd name="T55" fmla="*/ 571 h 417"/>
                <a:gd name="T56" fmla="*/ 619 w 838"/>
                <a:gd name="T57" fmla="*/ 568 h 417"/>
                <a:gd name="T58" fmla="*/ 663 w 838"/>
                <a:gd name="T59" fmla="*/ 571 h 417"/>
                <a:gd name="T60" fmla="*/ 680 w 838"/>
                <a:gd name="T61" fmla="*/ 559 h 417"/>
                <a:gd name="T62" fmla="*/ 713 w 838"/>
                <a:gd name="T63" fmla="*/ 546 h 417"/>
                <a:gd name="T64" fmla="*/ 737 w 838"/>
                <a:gd name="T65" fmla="*/ 546 h 417"/>
                <a:gd name="T66" fmla="*/ 775 w 838"/>
                <a:gd name="T67" fmla="*/ 557 h 417"/>
                <a:gd name="T68" fmla="*/ 831 w 838"/>
                <a:gd name="T69" fmla="*/ 592 h 417"/>
                <a:gd name="T70" fmla="*/ 825 w 838"/>
                <a:gd name="T71" fmla="*/ 638 h 417"/>
                <a:gd name="T72" fmla="*/ 837 w 838"/>
                <a:gd name="T73" fmla="*/ 660 h 417"/>
                <a:gd name="T74" fmla="*/ 881 w 838"/>
                <a:gd name="T75" fmla="*/ 646 h 417"/>
                <a:gd name="T76" fmla="*/ 872 w 838"/>
                <a:gd name="T77" fmla="*/ 572 h 417"/>
                <a:gd name="T78" fmla="*/ 891 w 838"/>
                <a:gd name="T79" fmla="*/ 504 h 417"/>
                <a:gd name="T80" fmla="*/ 939 w 838"/>
                <a:gd name="T81" fmla="*/ 463 h 417"/>
                <a:gd name="T82" fmla="*/ 998 w 838"/>
                <a:gd name="T83" fmla="*/ 408 h 417"/>
                <a:gd name="T84" fmla="*/ 1034 w 838"/>
                <a:gd name="T85" fmla="*/ 387 h 417"/>
                <a:gd name="T86" fmla="*/ 1023 w 838"/>
                <a:gd name="T87" fmla="*/ 380 h 417"/>
                <a:gd name="T88" fmla="*/ 1031 w 838"/>
                <a:gd name="T89" fmla="*/ 355 h 417"/>
                <a:gd name="T90" fmla="*/ 1034 w 838"/>
                <a:gd name="T91" fmla="*/ 345 h 417"/>
                <a:gd name="T92" fmla="*/ 1030 w 838"/>
                <a:gd name="T93" fmla="*/ 304 h 417"/>
                <a:gd name="T94" fmla="*/ 1043 w 838"/>
                <a:gd name="T95" fmla="*/ 289 h 417"/>
                <a:gd name="T96" fmla="*/ 1049 w 838"/>
                <a:gd name="T97" fmla="*/ 319 h 417"/>
                <a:gd name="T98" fmla="*/ 1066 w 838"/>
                <a:gd name="T99" fmla="*/ 314 h 417"/>
                <a:gd name="T100" fmla="*/ 1077 w 838"/>
                <a:gd name="T101" fmla="*/ 297 h 417"/>
                <a:gd name="T102" fmla="*/ 1114 w 838"/>
                <a:gd name="T103" fmla="*/ 242 h 417"/>
                <a:gd name="T104" fmla="*/ 1179 w 838"/>
                <a:gd name="T105" fmla="*/ 218 h 417"/>
                <a:gd name="T106" fmla="*/ 1205 w 838"/>
                <a:gd name="T107" fmla="*/ 208 h 417"/>
                <a:gd name="T108" fmla="*/ 1223 w 838"/>
                <a:gd name="T109" fmla="*/ 160 h 417"/>
                <a:gd name="T110" fmla="*/ 1261 w 838"/>
                <a:gd name="T111" fmla="*/ 140 h 4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38"/>
                <a:gd name="T169" fmla="*/ 0 h 417"/>
                <a:gd name="T170" fmla="*/ 838 w 838"/>
                <a:gd name="T171" fmla="*/ 417 h 41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38" h="417">
                  <a:moveTo>
                    <a:pt x="836" y="77"/>
                  </a:moveTo>
                  <a:lnTo>
                    <a:pt x="835" y="71"/>
                  </a:lnTo>
                  <a:lnTo>
                    <a:pt x="832" y="60"/>
                  </a:lnTo>
                  <a:lnTo>
                    <a:pt x="838" y="39"/>
                  </a:lnTo>
                  <a:lnTo>
                    <a:pt x="828" y="35"/>
                  </a:lnTo>
                  <a:lnTo>
                    <a:pt x="822" y="36"/>
                  </a:lnTo>
                  <a:lnTo>
                    <a:pt x="821" y="32"/>
                  </a:lnTo>
                  <a:lnTo>
                    <a:pt x="809" y="45"/>
                  </a:lnTo>
                  <a:lnTo>
                    <a:pt x="796" y="57"/>
                  </a:lnTo>
                  <a:lnTo>
                    <a:pt x="784" y="68"/>
                  </a:lnTo>
                  <a:lnTo>
                    <a:pt x="775" y="74"/>
                  </a:lnTo>
                  <a:lnTo>
                    <a:pt x="748" y="76"/>
                  </a:lnTo>
                  <a:lnTo>
                    <a:pt x="720" y="77"/>
                  </a:lnTo>
                  <a:lnTo>
                    <a:pt x="707" y="87"/>
                  </a:lnTo>
                  <a:lnTo>
                    <a:pt x="694" y="98"/>
                  </a:lnTo>
                  <a:lnTo>
                    <a:pt x="676" y="99"/>
                  </a:lnTo>
                  <a:lnTo>
                    <a:pt x="659" y="100"/>
                  </a:lnTo>
                  <a:lnTo>
                    <a:pt x="658" y="112"/>
                  </a:lnTo>
                  <a:lnTo>
                    <a:pt x="643" y="116"/>
                  </a:lnTo>
                  <a:lnTo>
                    <a:pt x="628" y="122"/>
                  </a:lnTo>
                  <a:lnTo>
                    <a:pt x="613" y="126"/>
                  </a:lnTo>
                  <a:lnTo>
                    <a:pt x="598" y="131"/>
                  </a:lnTo>
                  <a:lnTo>
                    <a:pt x="594" y="125"/>
                  </a:lnTo>
                  <a:lnTo>
                    <a:pt x="611" y="108"/>
                  </a:lnTo>
                  <a:lnTo>
                    <a:pt x="619" y="98"/>
                  </a:lnTo>
                  <a:lnTo>
                    <a:pt x="622" y="83"/>
                  </a:lnTo>
                  <a:lnTo>
                    <a:pt x="625" y="68"/>
                  </a:lnTo>
                  <a:lnTo>
                    <a:pt x="613" y="60"/>
                  </a:lnTo>
                  <a:lnTo>
                    <a:pt x="615" y="55"/>
                  </a:lnTo>
                  <a:lnTo>
                    <a:pt x="610" y="56"/>
                  </a:lnTo>
                  <a:lnTo>
                    <a:pt x="609" y="49"/>
                  </a:lnTo>
                  <a:lnTo>
                    <a:pt x="597" y="41"/>
                  </a:lnTo>
                  <a:lnTo>
                    <a:pt x="585" y="34"/>
                  </a:lnTo>
                  <a:lnTo>
                    <a:pt x="574" y="26"/>
                  </a:lnTo>
                  <a:lnTo>
                    <a:pt x="563" y="19"/>
                  </a:lnTo>
                  <a:lnTo>
                    <a:pt x="544" y="23"/>
                  </a:lnTo>
                  <a:lnTo>
                    <a:pt x="533" y="19"/>
                  </a:lnTo>
                  <a:lnTo>
                    <a:pt x="521" y="21"/>
                  </a:lnTo>
                  <a:lnTo>
                    <a:pt x="501" y="13"/>
                  </a:lnTo>
                  <a:lnTo>
                    <a:pt x="486" y="9"/>
                  </a:lnTo>
                  <a:lnTo>
                    <a:pt x="487" y="0"/>
                  </a:lnTo>
                  <a:lnTo>
                    <a:pt x="482" y="6"/>
                  </a:lnTo>
                  <a:lnTo>
                    <a:pt x="458" y="6"/>
                  </a:lnTo>
                  <a:lnTo>
                    <a:pt x="434" y="6"/>
                  </a:lnTo>
                  <a:lnTo>
                    <a:pt x="412" y="6"/>
                  </a:lnTo>
                  <a:lnTo>
                    <a:pt x="388" y="6"/>
                  </a:lnTo>
                  <a:lnTo>
                    <a:pt x="365" y="6"/>
                  </a:lnTo>
                  <a:lnTo>
                    <a:pt x="342" y="6"/>
                  </a:lnTo>
                  <a:lnTo>
                    <a:pt x="319" y="6"/>
                  </a:lnTo>
                  <a:lnTo>
                    <a:pt x="295" y="6"/>
                  </a:lnTo>
                  <a:lnTo>
                    <a:pt x="273" y="6"/>
                  </a:lnTo>
                  <a:lnTo>
                    <a:pt x="249" y="6"/>
                  </a:lnTo>
                  <a:lnTo>
                    <a:pt x="226" y="6"/>
                  </a:lnTo>
                  <a:lnTo>
                    <a:pt x="203" y="6"/>
                  </a:lnTo>
                  <a:lnTo>
                    <a:pt x="180" y="6"/>
                  </a:lnTo>
                  <a:lnTo>
                    <a:pt x="156" y="6"/>
                  </a:lnTo>
                  <a:lnTo>
                    <a:pt x="134" y="6"/>
                  </a:lnTo>
                  <a:lnTo>
                    <a:pt x="110" y="6"/>
                  </a:lnTo>
                  <a:lnTo>
                    <a:pt x="105" y="20"/>
                  </a:lnTo>
                  <a:lnTo>
                    <a:pt x="98" y="34"/>
                  </a:lnTo>
                  <a:lnTo>
                    <a:pt x="88" y="39"/>
                  </a:lnTo>
                  <a:lnTo>
                    <a:pt x="90" y="35"/>
                  </a:lnTo>
                  <a:lnTo>
                    <a:pt x="91" y="37"/>
                  </a:lnTo>
                  <a:lnTo>
                    <a:pt x="102" y="24"/>
                  </a:lnTo>
                  <a:lnTo>
                    <a:pt x="90" y="34"/>
                  </a:lnTo>
                  <a:lnTo>
                    <a:pt x="88" y="34"/>
                  </a:lnTo>
                  <a:lnTo>
                    <a:pt x="96" y="28"/>
                  </a:lnTo>
                  <a:lnTo>
                    <a:pt x="100" y="21"/>
                  </a:lnTo>
                  <a:lnTo>
                    <a:pt x="79" y="17"/>
                  </a:lnTo>
                  <a:lnTo>
                    <a:pt x="73" y="39"/>
                  </a:lnTo>
                  <a:lnTo>
                    <a:pt x="70" y="42"/>
                  </a:lnTo>
                  <a:lnTo>
                    <a:pt x="69" y="45"/>
                  </a:lnTo>
                  <a:lnTo>
                    <a:pt x="68" y="48"/>
                  </a:lnTo>
                  <a:lnTo>
                    <a:pt x="67" y="46"/>
                  </a:lnTo>
                  <a:lnTo>
                    <a:pt x="63" y="52"/>
                  </a:lnTo>
                  <a:lnTo>
                    <a:pt x="73" y="54"/>
                  </a:lnTo>
                  <a:lnTo>
                    <a:pt x="65" y="54"/>
                  </a:lnTo>
                  <a:lnTo>
                    <a:pt x="59" y="63"/>
                  </a:lnTo>
                  <a:lnTo>
                    <a:pt x="42" y="85"/>
                  </a:lnTo>
                  <a:lnTo>
                    <a:pt x="26" y="108"/>
                  </a:lnTo>
                  <a:lnTo>
                    <a:pt x="20" y="122"/>
                  </a:lnTo>
                  <a:lnTo>
                    <a:pt x="15" y="136"/>
                  </a:lnTo>
                  <a:lnTo>
                    <a:pt x="1" y="153"/>
                  </a:lnTo>
                  <a:lnTo>
                    <a:pt x="2" y="158"/>
                  </a:lnTo>
                  <a:lnTo>
                    <a:pt x="0" y="171"/>
                  </a:lnTo>
                  <a:lnTo>
                    <a:pt x="1" y="183"/>
                  </a:lnTo>
                  <a:lnTo>
                    <a:pt x="3" y="193"/>
                  </a:lnTo>
                  <a:lnTo>
                    <a:pt x="2" y="191"/>
                  </a:lnTo>
                  <a:lnTo>
                    <a:pt x="1" y="194"/>
                  </a:lnTo>
                  <a:lnTo>
                    <a:pt x="8" y="194"/>
                  </a:lnTo>
                  <a:lnTo>
                    <a:pt x="12" y="194"/>
                  </a:lnTo>
                  <a:lnTo>
                    <a:pt x="9" y="203"/>
                  </a:lnTo>
                  <a:lnTo>
                    <a:pt x="6" y="201"/>
                  </a:lnTo>
                  <a:lnTo>
                    <a:pt x="3" y="203"/>
                  </a:lnTo>
                  <a:lnTo>
                    <a:pt x="8" y="213"/>
                  </a:lnTo>
                  <a:lnTo>
                    <a:pt x="4" y="219"/>
                  </a:lnTo>
                  <a:lnTo>
                    <a:pt x="7" y="230"/>
                  </a:lnTo>
                  <a:lnTo>
                    <a:pt x="11" y="239"/>
                  </a:lnTo>
                  <a:lnTo>
                    <a:pt x="7" y="254"/>
                  </a:lnTo>
                  <a:lnTo>
                    <a:pt x="16" y="257"/>
                  </a:lnTo>
                  <a:lnTo>
                    <a:pt x="31" y="264"/>
                  </a:lnTo>
                  <a:lnTo>
                    <a:pt x="46" y="276"/>
                  </a:lnTo>
                  <a:lnTo>
                    <a:pt x="46" y="290"/>
                  </a:lnTo>
                  <a:lnTo>
                    <a:pt x="64" y="289"/>
                  </a:lnTo>
                  <a:lnTo>
                    <a:pt x="81" y="288"/>
                  </a:lnTo>
                  <a:lnTo>
                    <a:pt x="93" y="294"/>
                  </a:lnTo>
                  <a:lnTo>
                    <a:pt x="105" y="299"/>
                  </a:lnTo>
                  <a:lnTo>
                    <a:pt x="117" y="306"/>
                  </a:lnTo>
                  <a:lnTo>
                    <a:pt x="127" y="311"/>
                  </a:lnTo>
                  <a:lnTo>
                    <a:pt x="149" y="311"/>
                  </a:lnTo>
                  <a:lnTo>
                    <a:pt x="170" y="311"/>
                  </a:lnTo>
                  <a:lnTo>
                    <a:pt x="172" y="304"/>
                  </a:lnTo>
                  <a:lnTo>
                    <a:pt x="197" y="304"/>
                  </a:lnTo>
                  <a:lnTo>
                    <a:pt x="210" y="320"/>
                  </a:lnTo>
                  <a:lnTo>
                    <a:pt x="214" y="338"/>
                  </a:lnTo>
                  <a:lnTo>
                    <a:pt x="224" y="344"/>
                  </a:lnTo>
                  <a:lnTo>
                    <a:pt x="232" y="352"/>
                  </a:lnTo>
                  <a:lnTo>
                    <a:pt x="243" y="339"/>
                  </a:lnTo>
                  <a:lnTo>
                    <a:pt x="263" y="341"/>
                  </a:lnTo>
                  <a:lnTo>
                    <a:pt x="270" y="357"/>
                  </a:lnTo>
                  <a:lnTo>
                    <a:pt x="277" y="373"/>
                  </a:lnTo>
                  <a:lnTo>
                    <a:pt x="282" y="394"/>
                  </a:lnTo>
                  <a:lnTo>
                    <a:pt x="292" y="401"/>
                  </a:lnTo>
                  <a:lnTo>
                    <a:pt x="310" y="404"/>
                  </a:lnTo>
                  <a:lnTo>
                    <a:pt x="309" y="385"/>
                  </a:lnTo>
                  <a:lnTo>
                    <a:pt x="307" y="382"/>
                  </a:lnTo>
                  <a:lnTo>
                    <a:pt x="306" y="379"/>
                  </a:lnTo>
                  <a:lnTo>
                    <a:pt x="311" y="381"/>
                  </a:lnTo>
                  <a:lnTo>
                    <a:pt x="314" y="372"/>
                  </a:lnTo>
                  <a:lnTo>
                    <a:pt x="318" y="369"/>
                  </a:lnTo>
                  <a:lnTo>
                    <a:pt x="325" y="364"/>
                  </a:lnTo>
                  <a:lnTo>
                    <a:pt x="330" y="360"/>
                  </a:lnTo>
                  <a:lnTo>
                    <a:pt x="330" y="358"/>
                  </a:lnTo>
                  <a:lnTo>
                    <a:pt x="337" y="358"/>
                  </a:lnTo>
                  <a:lnTo>
                    <a:pt x="333" y="360"/>
                  </a:lnTo>
                  <a:lnTo>
                    <a:pt x="341" y="356"/>
                  </a:lnTo>
                  <a:lnTo>
                    <a:pt x="338" y="357"/>
                  </a:lnTo>
                  <a:lnTo>
                    <a:pt x="356" y="344"/>
                  </a:lnTo>
                  <a:lnTo>
                    <a:pt x="357" y="340"/>
                  </a:lnTo>
                  <a:lnTo>
                    <a:pt x="362" y="342"/>
                  </a:lnTo>
                  <a:lnTo>
                    <a:pt x="360" y="344"/>
                  </a:lnTo>
                  <a:lnTo>
                    <a:pt x="372" y="337"/>
                  </a:lnTo>
                  <a:lnTo>
                    <a:pt x="375" y="337"/>
                  </a:lnTo>
                  <a:lnTo>
                    <a:pt x="386" y="338"/>
                  </a:lnTo>
                  <a:lnTo>
                    <a:pt x="398" y="340"/>
                  </a:lnTo>
                  <a:lnTo>
                    <a:pt x="406" y="339"/>
                  </a:lnTo>
                  <a:lnTo>
                    <a:pt x="410" y="345"/>
                  </a:lnTo>
                  <a:lnTo>
                    <a:pt x="419" y="348"/>
                  </a:lnTo>
                  <a:lnTo>
                    <a:pt x="427" y="348"/>
                  </a:lnTo>
                  <a:lnTo>
                    <a:pt x="427" y="342"/>
                  </a:lnTo>
                  <a:lnTo>
                    <a:pt x="439" y="349"/>
                  </a:lnTo>
                  <a:lnTo>
                    <a:pt x="436" y="353"/>
                  </a:lnTo>
                  <a:lnTo>
                    <a:pt x="441" y="348"/>
                  </a:lnTo>
                  <a:lnTo>
                    <a:pt x="434" y="339"/>
                  </a:lnTo>
                  <a:lnTo>
                    <a:pt x="439" y="336"/>
                  </a:lnTo>
                  <a:lnTo>
                    <a:pt x="437" y="335"/>
                  </a:lnTo>
                  <a:lnTo>
                    <a:pt x="436" y="333"/>
                  </a:lnTo>
                  <a:lnTo>
                    <a:pt x="426" y="330"/>
                  </a:lnTo>
                  <a:lnTo>
                    <a:pt x="436" y="330"/>
                  </a:lnTo>
                  <a:lnTo>
                    <a:pt x="460" y="328"/>
                  </a:lnTo>
                  <a:lnTo>
                    <a:pt x="463" y="322"/>
                  </a:lnTo>
                  <a:lnTo>
                    <a:pt x="462" y="329"/>
                  </a:lnTo>
                  <a:lnTo>
                    <a:pt x="470" y="328"/>
                  </a:lnTo>
                  <a:lnTo>
                    <a:pt x="477" y="325"/>
                  </a:lnTo>
                  <a:lnTo>
                    <a:pt x="474" y="328"/>
                  </a:lnTo>
                  <a:lnTo>
                    <a:pt x="488" y="327"/>
                  </a:lnTo>
                  <a:lnTo>
                    <a:pt x="484" y="327"/>
                  </a:lnTo>
                  <a:lnTo>
                    <a:pt x="493" y="329"/>
                  </a:lnTo>
                  <a:lnTo>
                    <a:pt x="496" y="329"/>
                  </a:lnTo>
                  <a:lnTo>
                    <a:pt x="499" y="334"/>
                  </a:lnTo>
                  <a:lnTo>
                    <a:pt x="496" y="331"/>
                  </a:lnTo>
                  <a:lnTo>
                    <a:pt x="499" y="340"/>
                  </a:lnTo>
                  <a:lnTo>
                    <a:pt x="520" y="333"/>
                  </a:lnTo>
                  <a:lnTo>
                    <a:pt x="528" y="344"/>
                  </a:lnTo>
                  <a:lnTo>
                    <a:pt x="535" y="355"/>
                  </a:lnTo>
                  <a:lnTo>
                    <a:pt x="531" y="375"/>
                  </a:lnTo>
                  <a:lnTo>
                    <a:pt x="530" y="372"/>
                  </a:lnTo>
                  <a:lnTo>
                    <a:pt x="532" y="374"/>
                  </a:lnTo>
                  <a:lnTo>
                    <a:pt x="534" y="370"/>
                  </a:lnTo>
                  <a:lnTo>
                    <a:pt x="532" y="382"/>
                  </a:lnTo>
                  <a:lnTo>
                    <a:pt x="536" y="387"/>
                  </a:lnTo>
                  <a:lnTo>
                    <a:pt x="538" y="389"/>
                  </a:lnTo>
                  <a:lnTo>
                    <a:pt x="538" y="395"/>
                  </a:lnTo>
                  <a:lnTo>
                    <a:pt x="542" y="391"/>
                  </a:lnTo>
                  <a:lnTo>
                    <a:pt x="539" y="396"/>
                  </a:lnTo>
                  <a:lnTo>
                    <a:pt x="542" y="405"/>
                  </a:lnTo>
                  <a:lnTo>
                    <a:pt x="548" y="417"/>
                  </a:lnTo>
                  <a:lnTo>
                    <a:pt x="559" y="416"/>
                  </a:lnTo>
                  <a:lnTo>
                    <a:pt x="563" y="401"/>
                  </a:lnTo>
                  <a:lnTo>
                    <a:pt x="568" y="387"/>
                  </a:lnTo>
                  <a:lnTo>
                    <a:pt x="565" y="372"/>
                  </a:lnTo>
                  <a:lnTo>
                    <a:pt x="563" y="358"/>
                  </a:lnTo>
                  <a:lnTo>
                    <a:pt x="565" y="371"/>
                  </a:lnTo>
                  <a:lnTo>
                    <a:pt x="564" y="357"/>
                  </a:lnTo>
                  <a:lnTo>
                    <a:pt x="562" y="343"/>
                  </a:lnTo>
                  <a:lnTo>
                    <a:pt x="562" y="329"/>
                  </a:lnTo>
                  <a:lnTo>
                    <a:pt x="561" y="315"/>
                  </a:lnTo>
                  <a:lnTo>
                    <a:pt x="565" y="312"/>
                  </a:lnTo>
                  <a:lnTo>
                    <a:pt x="566" y="310"/>
                  </a:lnTo>
                  <a:lnTo>
                    <a:pt x="573" y="302"/>
                  </a:lnTo>
                  <a:lnTo>
                    <a:pt x="577" y="294"/>
                  </a:lnTo>
                  <a:lnTo>
                    <a:pt x="578" y="293"/>
                  </a:lnTo>
                  <a:lnTo>
                    <a:pt x="582" y="291"/>
                  </a:lnTo>
                  <a:lnTo>
                    <a:pt x="603" y="277"/>
                  </a:lnTo>
                  <a:lnTo>
                    <a:pt x="605" y="277"/>
                  </a:lnTo>
                  <a:lnTo>
                    <a:pt x="620" y="266"/>
                  </a:lnTo>
                  <a:lnTo>
                    <a:pt x="626" y="264"/>
                  </a:lnTo>
                  <a:lnTo>
                    <a:pt x="636" y="254"/>
                  </a:lnTo>
                  <a:lnTo>
                    <a:pt x="654" y="248"/>
                  </a:lnTo>
                  <a:lnTo>
                    <a:pt x="643" y="245"/>
                  </a:lnTo>
                  <a:lnTo>
                    <a:pt x="650" y="246"/>
                  </a:lnTo>
                  <a:lnTo>
                    <a:pt x="652" y="242"/>
                  </a:lnTo>
                  <a:lnTo>
                    <a:pt x="645" y="238"/>
                  </a:lnTo>
                  <a:lnTo>
                    <a:pt x="661" y="238"/>
                  </a:lnTo>
                  <a:lnTo>
                    <a:pt x="666" y="231"/>
                  </a:lnTo>
                  <a:lnTo>
                    <a:pt x="661" y="233"/>
                  </a:lnTo>
                  <a:lnTo>
                    <a:pt x="657" y="230"/>
                  </a:lnTo>
                  <a:lnTo>
                    <a:pt x="653" y="228"/>
                  </a:lnTo>
                  <a:lnTo>
                    <a:pt x="653" y="227"/>
                  </a:lnTo>
                  <a:lnTo>
                    <a:pt x="659" y="228"/>
                  </a:lnTo>
                  <a:lnTo>
                    <a:pt x="664" y="227"/>
                  </a:lnTo>
                  <a:lnTo>
                    <a:pt x="667" y="229"/>
                  </a:lnTo>
                  <a:lnTo>
                    <a:pt x="668" y="217"/>
                  </a:lnTo>
                  <a:lnTo>
                    <a:pt x="669" y="233"/>
                  </a:lnTo>
                  <a:lnTo>
                    <a:pt x="664" y="213"/>
                  </a:lnTo>
                  <a:lnTo>
                    <a:pt x="659" y="212"/>
                  </a:lnTo>
                  <a:lnTo>
                    <a:pt x="654" y="206"/>
                  </a:lnTo>
                  <a:lnTo>
                    <a:pt x="664" y="211"/>
                  </a:lnTo>
                  <a:lnTo>
                    <a:pt x="659" y="203"/>
                  </a:lnTo>
                  <a:lnTo>
                    <a:pt x="666" y="207"/>
                  </a:lnTo>
                  <a:lnTo>
                    <a:pt x="658" y="193"/>
                  </a:lnTo>
                  <a:lnTo>
                    <a:pt x="667" y="200"/>
                  </a:lnTo>
                  <a:lnTo>
                    <a:pt x="660" y="188"/>
                  </a:lnTo>
                  <a:lnTo>
                    <a:pt x="656" y="188"/>
                  </a:lnTo>
                  <a:lnTo>
                    <a:pt x="663" y="181"/>
                  </a:lnTo>
                  <a:lnTo>
                    <a:pt x="660" y="187"/>
                  </a:lnTo>
                  <a:lnTo>
                    <a:pt x="669" y="192"/>
                  </a:lnTo>
                  <a:lnTo>
                    <a:pt x="667" y="183"/>
                  </a:lnTo>
                  <a:lnTo>
                    <a:pt x="669" y="189"/>
                  </a:lnTo>
                  <a:lnTo>
                    <a:pt x="672" y="173"/>
                  </a:lnTo>
                  <a:lnTo>
                    <a:pt x="681" y="170"/>
                  </a:lnTo>
                  <a:lnTo>
                    <a:pt x="675" y="179"/>
                  </a:lnTo>
                  <a:lnTo>
                    <a:pt x="674" y="184"/>
                  </a:lnTo>
                  <a:lnTo>
                    <a:pt x="671" y="188"/>
                  </a:lnTo>
                  <a:lnTo>
                    <a:pt x="676" y="191"/>
                  </a:lnTo>
                  <a:lnTo>
                    <a:pt x="674" y="196"/>
                  </a:lnTo>
                  <a:lnTo>
                    <a:pt x="675" y="199"/>
                  </a:lnTo>
                  <a:lnTo>
                    <a:pt x="672" y="202"/>
                  </a:lnTo>
                  <a:lnTo>
                    <a:pt x="669" y="207"/>
                  </a:lnTo>
                  <a:lnTo>
                    <a:pt x="687" y="188"/>
                  </a:lnTo>
                  <a:lnTo>
                    <a:pt x="686" y="170"/>
                  </a:lnTo>
                  <a:lnTo>
                    <a:pt x="695" y="162"/>
                  </a:lnTo>
                  <a:lnTo>
                    <a:pt x="687" y="167"/>
                  </a:lnTo>
                  <a:lnTo>
                    <a:pt x="693" y="174"/>
                  </a:lnTo>
                  <a:lnTo>
                    <a:pt x="693" y="178"/>
                  </a:lnTo>
                  <a:lnTo>
                    <a:pt x="710" y="161"/>
                  </a:lnTo>
                  <a:lnTo>
                    <a:pt x="709" y="165"/>
                  </a:lnTo>
                  <a:lnTo>
                    <a:pt x="712" y="153"/>
                  </a:lnTo>
                  <a:lnTo>
                    <a:pt x="719" y="140"/>
                  </a:lnTo>
                  <a:lnTo>
                    <a:pt x="717" y="145"/>
                  </a:lnTo>
                  <a:lnTo>
                    <a:pt x="722" y="143"/>
                  </a:lnTo>
                  <a:lnTo>
                    <a:pt x="739" y="140"/>
                  </a:lnTo>
                  <a:lnTo>
                    <a:pt x="754" y="137"/>
                  </a:lnTo>
                  <a:lnTo>
                    <a:pt x="757" y="131"/>
                  </a:lnTo>
                  <a:lnTo>
                    <a:pt x="760" y="131"/>
                  </a:lnTo>
                  <a:lnTo>
                    <a:pt x="760" y="132"/>
                  </a:lnTo>
                  <a:lnTo>
                    <a:pt x="765" y="136"/>
                  </a:lnTo>
                  <a:lnTo>
                    <a:pt x="769" y="136"/>
                  </a:lnTo>
                  <a:lnTo>
                    <a:pt x="778" y="131"/>
                  </a:lnTo>
                  <a:lnTo>
                    <a:pt x="777" y="125"/>
                  </a:lnTo>
                  <a:lnTo>
                    <a:pt x="778" y="129"/>
                  </a:lnTo>
                  <a:lnTo>
                    <a:pt x="770" y="126"/>
                  </a:lnTo>
                  <a:lnTo>
                    <a:pt x="772" y="116"/>
                  </a:lnTo>
                  <a:lnTo>
                    <a:pt x="772" y="113"/>
                  </a:lnTo>
                  <a:lnTo>
                    <a:pt x="789" y="96"/>
                  </a:lnTo>
                  <a:lnTo>
                    <a:pt x="793" y="93"/>
                  </a:lnTo>
                  <a:lnTo>
                    <a:pt x="795" y="94"/>
                  </a:lnTo>
                  <a:lnTo>
                    <a:pt x="808" y="83"/>
                  </a:lnTo>
                  <a:lnTo>
                    <a:pt x="808" y="84"/>
                  </a:lnTo>
                  <a:lnTo>
                    <a:pt x="812" y="84"/>
                  </a:lnTo>
                  <a:lnTo>
                    <a:pt x="819" y="85"/>
                  </a:lnTo>
                  <a:lnTo>
                    <a:pt x="836" y="77"/>
                  </a:lnTo>
                  <a:close/>
                </a:path>
              </a:pathLst>
            </a:custGeom>
            <a:grpFill/>
            <a:ln w="3175" cap="rnd" cmpd="sng">
              <a:solidFill>
                <a:srgbClr val="3C8C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75" name="Text Box 276"/>
          <p:cNvSpPr txBox="1">
            <a:spLocks noChangeArrowheads="1"/>
          </p:cNvSpPr>
          <p:nvPr/>
        </p:nvSpPr>
        <p:spPr bwMode="auto">
          <a:xfrm>
            <a:off x="3459314" y="5998296"/>
            <a:ext cx="2254207" cy="400110"/>
          </a:xfrm>
          <a:prstGeom prst="rect">
            <a:avLst/>
          </a:prstGeom>
          <a:solidFill>
            <a:srgbClr val="DDD997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rPr>
              <a:t>Total: 220,000 tons </a:t>
            </a:r>
            <a:endParaRPr lang="en-GB" sz="2000" b="1" dirty="0">
              <a:solidFill>
                <a:srgbClr val="60606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81" name="Object 44">
            <a:hlinkClick r:id="rId3" action="ppaction://hlinkfile"/>
          </p:cNvPr>
          <p:cNvGraphicFramePr>
            <a:graphicFrameLocks noChangeAspect="1"/>
          </p:cNvGraphicFramePr>
          <p:nvPr/>
        </p:nvGraphicFramePr>
        <p:xfrm>
          <a:off x="6854826" y="6016625"/>
          <a:ext cx="6683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showAsIcon="1" r:id="rId4" imgW="914400" imgH="714375" progId="Excel.Sheet.8">
                  <p:embed/>
                </p:oleObj>
              </mc:Choice>
              <mc:Fallback>
                <p:oleObj name="Worksheet" showAsIcon="1" r:id="rId4" imgW="914400" imgH="7143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6" y="6016625"/>
                        <a:ext cx="6683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2" name="Rectangle 2"/>
          <p:cNvSpPr>
            <a:spLocks noChangeArrowheads="1"/>
          </p:cNvSpPr>
          <p:nvPr/>
        </p:nvSpPr>
        <p:spPr bwMode="auto">
          <a:xfrm>
            <a:off x="609600" y="5476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2800">
                <a:solidFill>
                  <a:srgbClr val="006600"/>
                </a:solidFill>
                <a:latin typeface="Arial" pitchFamily="34" charset="0"/>
              </a:rPr>
              <a:t>Estimated Packaging Mass (Global)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 sz="500">
              <a:solidFill>
                <a:srgbClr val="0066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1400">
                <a:solidFill>
                  <a:srgbClr val="006600"/>
                </a:solidFill>
                <a:latin typeface="Arial" pitchFamily="34" charset="0"/>
              </a:rPr>
              <a:t>as of 2012</a:t>
            </a:r>
            <a:endParaRPr lang="en-GB" sz="1400">
              <a:solidFill>
                <a:srgbClr val="006600"/>
              </a:solidFill>
              <a:latin typeface="Arial" pitchFamily="34" charset="0"/>
            </a:endParaRPr>
          </a:p>
        </p:txBody>
      </p: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6124574" y="1863725"/>
            <a:ext cx="1421287" cy="2192338"/>
            <a:chOff x="6124365" y="1863726"/>
            <a:chExt cx="1422214" cy="2192112"/>
          </a:xfrm>
        </p:grpSpPr>
        <p:sp>
          <p:nvSpPr>
            <p:cNvPr id="304" name="Text Box 273"/>
            <p:cNvSpPr txBox="1">
              <a:spLocks noChangeArrowheads="1"/>
            </p:cNvSpPr>
            <p:nvPr/>
          </p:nvSpPr>
          <p:spPr bwMode="auto">
            <a:xfrm>
              <a:off x="6124365" y="1863726"/>
              <a:ext cx="1422214" cy="400069"/>
            </a:xfrm>
            <a:prstGeom prst="rect">
              <a:avLst/>
            </a:prstGeom>
            <a:solidFill>
              <a:srgbClr val="DDD997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b="1" dirty="0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80,000 </a:t>
              </a:r>
              <a:r>
                <a:rPr lang="de-DE" sz="2000" b="1" dirty="0" err="1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tons</a:t>
              </a:r>
              <a:endParaRPr lang="en-GB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7" name="Flowchart: Magnetic Disk 306"/>
            <p:cNvSpPr>
              <a:spLocks noChangeArrowheads="1"/>
            </p:cNvSpPr>
            <p:nvPr/>
          </p:nvSpPr>
          <p:spPr bwMode="auto">
            <a:xfrm>
              <a:off x="6639051" y="3339949"/>
              <a:ext cx="196978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11" name="Flowchart: Magnetic Disk 310"/>
            <p:cNvSpPr>
              <a:spLocks noChangeArrowheads="1"/>
            </p:cNvSpPr>
            <p:nvPr/>
          </p:nvSpPr>
          <p:spPr bwMode="auto">
            <a:xfrm>
              <a:off x="6855091" y="3325663"/>
              <a:ext cx="196978" cy="369849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08" name="Flowchart: Magnetic Disk 307"/>
            <p:cNvSpPr>
              <a:spLocks noChangeArrowheads="1"/>
            </p:cNvSpPr>
            <p:nvPr/>
          </p:nvSpPr>
          <p:spPr bwMode="auto">
            <a:xfrm>
              <a:off x="6978997" y="3487572"/>
              <a:ext cx="152499" cy="269847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06" name="Flowchart: Magnetic Disk 305"/>
            <p:cNvSpPr>
              <a:spLocks noChangeArrowheads="1"/>
            </p:cNvSpPr>
            <p:nvPr/>
          </p:nvSpPr>
          <p:spPr bwMode="auto">
            <a:xfrm>
              <a:off x="6546916" y="3470110"/>
              <a:ext cx="195390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10" name="Flowchart: Magnetic Disk 309"/>
            <p:cNvSpPr>
              <a:spLocks noChangeArrowheads="1"/>
            </p:cNvSpPr>
            <p:nvPr/>
          </p:nvSpPr>
          <p:spPr bwMode="auto">
            <a:xfrm>
              <a:off x="6762956" y="3470110"/>
              <a:ext cx="196978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05" name="Flowchart: Magnetic Disk 304"/>
            <p:cNvSpPr>
              <a:spLocks noChangeArrowheads="1"/>
            </p:cNvSpPr>
            <p:nvPr/>
          </p:nvSpPr>
          <p:spPr bwMode="auto">
            <a:xfrm>
              <a:off x="6423010" y="3685988"/>
              <a:ext cx="195390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09" name="Flowchart: Magnetic Disk 308"/>
            <p:cNvSpPr>
              <a:spLocks noChangeArrowheads="1"/>
            </p:cNvSpPr>
            <p:nvPr/>
          </p:nvSpPr>
          <p:spPr bwMode="auto">
            <a:xfrm>
              <a:off x="6618400" y="3685988"/>
              <a:ext cx="196978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12" name="Flowchart: Magnetic Disk 311"/>
            <p:cNvSpPr>
              <a:spLocks noChangeArrowheads="1"/>
            </p:cNvSpPr>
            <p:nvPr/>
          </p:nvSpPr>
          <p:spPr bwMode="auto">
            <a:xfrm>
              <a:off x="6843972" y="3685988"/>
              <a:ext cx="196978" cy="369850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</p:grpSp>
      <p:grpSp>
        <p:nvGrpSpPr>
          <p:cNvPr id="36" name="Gruppieren 35"/>
          <p:cNvGrpSpPr>
            <a:grpSpLocks/>
          </p:cNvGrpSpPr>
          <p:nvPr/>
        </p:nvGrpSpPr>
        <p:grpSpPr bwMode="auto">
          <a:xfrm>
            <a:off x="1192213" y="1868488"/>
            <a:ext cx="1421287" cy="1516062"/>
            <a:chOff x="-1502975" y="1868488"/>
            <a:chExt cx="1420175" cy="1515361"/>
          </a:xfrm>
        </p:grpSpPr>
        <p:sp>
          <p:nvSpPr>
            <p:cNvPr id="272" name="Text Box 273"/>
            <p:cNvSpPr txBox="1">
              <a:spLocks noChangeArrowheads="1"/>
            </p:cNvSpPr>
            <p:nvPr/>
          </p:nvSpPr>
          <p:spPr bwMode="auto">
            <a:xfrm>
              <a:off x="-1502975" y="1868488"/>
              <a:ext cx="1420175" cy="399925"/>
            </a:xfrm>
            <a:prstGeom prst="rect">
              <a:avLst/>
            </a:prstGeom>
            <a:solidFill>
              <a:srgbClr val="DDD997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b="1" dirty="0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13,000 tons</a:t>
              </a:r>
              <a:endParaRPr lang="en-GB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237" name="Gruppieren 26"/>
            <p:cNvGrpSpPr>
              <a:grpSpLocks/>
            </p:cNvGrpSpPr>
            <p:nvPr/>
          </p:nvGrpSpPr>
          <p:grpSpPr bwMode="auto">
            <a:xfrm>
              <a:off x="-877626" y="2873375"/>
              <a:ext cx="332800" cy="510474"/>
              <a:chOff x="-877626" y="2873375"/>
              <a:chExt cx="332800" cy="510474"/>
            </a:xfrm>
          </p:grpSpPr>
          <p:sp>
            <p:nvSpPr>
              <p:cNvPr id="288" name="Flowchart: Magnetic Disk 287"/>
              <p:cNvSpPr>
                <a:spLocks noChangeArrowheads="1"/>
              </p:cNvSpPr>
              <p:nvPr/>
            </p:nvSpPr>
            <p:spPr bwMode="auto">
              <a:xfrm>
                <a:off x="-697157" y="2872910"/>
                <a:ext cx="152281" cy="269750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286" name="Flowchart: Magnetic Disk 285"/>
              <p:cNvSpPr>
                <a:spLocks noChangeArrowheads="1"/>
              </p:cNvSpPr>
              <p:nvPr/>
            </p:nvSpPr>
            <p:spPr bwMode="auto">
              <a:xfrm>
                <a:off x="-877990" y="3014133"/>
                <a:ext cx="196696" cy="369716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</p:grpSp>
      </p:grpSp>
      <p:pic>
        <p:nvPicPr>
          <p:cNvPr id="72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36"/>
          <p:cNvGrpSpPr>
            <a:grpSpLocks/>
          </p:cNvGrpSpPr>
          <p:nvPr/>
        </p:nvGrpSpPr>
        <p:grpSpPr bwMode="auto">
          <a:xfrm>
            <a:off x="1887539" y="4335464"/>
            <a:ext cx="1421287" cy="1254125"/>
            <a:chOff x="1887073" y="4334807"/>
            <a:chExt cx="1421762" cy="1254781"/>
          </a:xfrm>
        </p:grpSpPr>
        <p:sp>
          <p:nvSpPr>
            <p:cNvPr id="289" name="Text Box 273"/>
            <p:cNvSpPr txBox="1">
              <a:spLocks noChangeArrowheads="1"/>
            </p:cNvSpPr>
            <p:nvPr/>
          </p:nvSpPr>
          <p:spPr bwMode="auto">
            <a:xfrm>
              <a:off x="1887073" y="4334807"/>
              <a:ext cx="1421762" cy="400319"/>
            </a:xfrm>
            <a:prstGeom prst="rect">
              <a:avLst/>
            </a:prstGeom>
            <a:solidFill>
              <a:srgbClr val="DDD997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b="1" dirty="0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63,000 tons</a:t>
              </a:r>
              <a:endParaRPr lang="en-GB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227" name="Gruppieren 35"/>
            <p:cNvGrpSpPr>
              <a:grpSpLocks/>
            </p:cNvGrpSpPr>
            <p:nvPr/>
          </p:nvGrpSpPr>
          <p:grpSpPr bwMode="auto">
            <a:xfrm>
              <a:off x="2314263" y="4938713"/>
              <a:ext cx="586550" cy="650875"/>
              <a:chOff x="2183638" y="4938713"/>
              <a:chExt cx="586550" cy="650875"/>
            </a:xfrm>
          </p:grpSpPr>
          <p:sp>
            <p:nvSpPr>
              <p:cNvPr id="292" name="Flowchart: Magnetic Disk 291"/>
              <p:cNvSpPr>
                <a:spLocks noChangeArrowheads="1"/>
              </p:cNvSpPr>
              <p:nvPr/>
            </p:nvSpPr>
            <p:spPr bwMode="auto">
              <a:xfrm>
                <a:off x="2410717" y="4955844"/>
                <a:ext cx="195327" cy="370081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291" name="Flowchart: Magnetic Disk 290"/>
              <p:cNvSpPr>
                <a:spLocks noChangeArrowheads="1"/>
              </p:cNvSpPr>
              <p:nvPr/>
            </p:nvSpPr>
            <p:spPr bwMode="auto">
              <a:xfrm>
                <a:off x="2288438" y="5087676"/>
                <a:ext cx="195328" cy="370080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290" name="Flowchart: Magnetic Disk 289"/>
              <p:cNvSpPr>
                <a:spLocks noChangeArrowheads="1"/>
              </p:cNvSpPr>
              <p:nvPr/>
            </p:nvSpPr>
            <p:spPr bwMode="auto">
              <a:xfrm>
                <a:off x="2183628" y="5219507"/>
                <a:ext cx="195328" cy="370081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293" name="Flowchart: Magnetic Disk 292"/>
              <p:cNvSpPr>
                <a:spLocks noChangeArrowheads="1"/>
              </p:cNvSpPr>
              <p:nvPr/>
            </p:nvSpPr>
            <p:spPr bwMode="auto">
              <a:xfrm>
                <a:off x="2588576" y="4938373"/>
                <a:ext cx="152451" cy="147714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313" name="Flowchart: Magnetic Disk 312"/>
              <p:cNvSpPr>
                <a:spLocks noChangeArrowheads="1"/>
              </p:cNvSpPr>
              <p:nvPr/>
            </p:nvSpPr>
            <p:spPr bwMode="auto">
              <a:xfrm>
                <a:off x="2574284" y="5108324"/>
                <a:ext cx="195328" cy="370081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314" name="Flowchart: Magnetic Disk 313"/>
              <p:cNvSpPr>
                <a:spLocks noChangeArrowheads="1"/>
              </p:cNvSpPr>
              <p:nvPr/>
            </p:nvSpPr>
            <p:spPr bwMode="auto">
              <a:xfrm>
                <a:off x="2442477" y="5186152"/>
                <a:ext cx="195327" cy="370080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</p:grpSp>
      </p:grpSp>
      <p:grpSp>
        <p:nvGrpSpPr>
          <p:cNvPr id="26" name="Gruppieren 25"/>
          <p:cNvGrpSpPr>
            <a:grpSpLocks/>
          </p:cNvGrpSpPr>
          <p:nvPr/>
        </p:nvGrpSpPr>
        <p:grpSpPr bwMode="auto">
          <a:xfrm>
            <a:off x="3938590" y="1868489"/>
            <a:ext cx="1421287" cy="1538287"/>
            <a:chOff x="3938135" y="1867988"/>
            <a:chExt cx="1421741" cy="1539562"/>
          </a:xfrm>
        </p:grpSpPr>
        <p:sp>
          <p:nvSpPr>
            <p:cNvPr id="299" name="Text Box 273"/>
            <p:cNvSpPr txBox="1">
              <a:spLocks noChangeArrowheads="1"/>
            </p:cNvSpPr>
            <p:nvPr/>
          </p:nvSpPr>
          <p:spPr bwMode="auto">
            <a:xfrm>
              <a:off x="3938135" y="1867988"/>
              <a:ext cx="1421741" cy="400442"/>
            </a:xfrm>
            <a:prstGeom prst="rect">
              <a:avLst/>
            </a:prstGeom>
            <a:solidFill>
              <a:srgbClr val="DDD997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b="1" dirty="0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34,000 </a:t>
              </a:r>
              <a:r>
                <a:rPr lang="de-DE" sz="2000" b="1" dirty="0" err="1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tons</a:t>
              </a:r>
              <a:endParaRPr lang="en-GB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219" name="Gruppieren 24"/>
            <p:cNvGrpSpPr>
              <a:grpSpLocks/>
            </p:cNvGrpSpPr>
            <p:nvPr/>
          </p:nvGrpSpPr>
          <p:grpSpPr bwMode="auto">
            <a:xfrm>
              <a:off x="4365825" y="2774138"/>
              <a:ext cx="557213" cy="633412"/>
              <a:chOff x="4140200" y="2465388"/>
              <a:chExt cx="557213" cy="633412"/>
            </a:xfrm>
          </p:grpSpPr>
          <p:sp>
            <p:nvSpPr>
              <p:cNvPr id="302" name="Flowchart: Magnetic Disk 301"/>
              <p:cNvSpPr>
                <a:spLocks noChangeArrowheads="1"/>
              </p:cNvSpPr>
              <p:nvPr/>
            </p:nvSpPr>
            <p:spPr bwMode="auto">
              <a:xfrm>
                <a:off x="4366769" y="2464863"/>
                <a:ext cx="195324" cy="370194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303" name="Flowchart: Magnetic Disk 302"/>
              <p:cNvSpPr>
                <a:spLocks noChangeArrowheads="1"/>
              </p:cNvSpPr>
              <p:nvPr/>
            </p:nvSpPr>
            <p:spPr bwMode="auto">
              <a:xfrm>
                <a:off x="4552566" y="2491872"/>
                <a:ext cx="144509" cy="190658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301" name="Flowchart: Magnetic Disk 300"/>
              <p:cNvSpPr>
                <a:spLocks noChangeArrowheads="1"/>
              </p:cNvSpPr>
              <p:nvPr/>
            </p:nvSpPr>
            <p:spPr bwMode="auto">
              <a:xfrm>
                <a:off x="4244492" y="2596734"/>
                <a:ext cx="195325" cy="370195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  <p:sp>
            <p:nvSpPr>
              <p:cNvPr id="300" name="Flowchart: Magnetic Disk 299"/>
              <p:cNvSpPr>
                <a:spLocks noChangeArrowheads="1"/>
              </p:cNvSpPr>
              <p:nvPr/>
            </p:nvSpPr>
            <p:spPr bwMode="auto">
              <a:xfrm>
                <a:off x="4139684" y="2728606"/>
                <a:ext cx="195325" cy="370194"/>
              </a:xfrm>
              <a:prstGeom prst="flowChartMagneticDisk">
                <a:avLst/>
              </a:prstGeom>
              <a:solidFill>
                <a:srgbClr val="FF0000"/>
              </a:solidFill>
              <a:ln w="25400" algn="ctr">
                <a:solidFill>
                  <a:srgbClr val="948A5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>
                      <a:lumMod val="75000"/>
                    </a:srgbClr>
                  </a:solidFill>
                </a:endParaRPr>
              </a:p>
            </p:txBody>
          </p:sp>
        </p:grpSp>
      </p:grpSp>
      <p:sp>
        <p:nvSpPr>
          <p:cNvPr id="315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9028C807-80CE-4717-AF12-7D0D01F1E003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5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24" name="Gruppieren 23"/>
          <p:cNvGrpSpPr>
            <a:grpSpLocks/>
          </p:cNvGrpSpPr>
          <p:nvPr/>
        </p:nvGrpSpPr>
        <p:grpSpPr bwMode="auto">
          <a:xfrm>
            <a:off x="3995739" y="3844926"/>
            <a:ext cx="1421287" cy="1055688"/>
            <a:chOff x="3995500" y="3844475"/>
            <a:chExt cx="1422221" cy="1055688"/>
          </a:xfrm>
        </p:grpSpPr>
        <p:sp>
          <p:nvSpPr>
            <p:cNvPr id="294" name="Text Box 273"/>
            <p:cNvSpPr txBox="1">
              <a:spLocks noChangeArrowheads="1"/>
            </p:cNvSpPr>
            <p:nvPr/>
          </p:nvSpPr>
          <p:spPr bwMode="auto">
            <a:xfrm>
              <a:off x="3995500" y="3844475"/>
              <a:ext cx="1422221" cy="400110"/>
            </a:xfrm>
            <a:prstGeom prst="rect">
              <a:avLst/>
            </a:prstGeom>
            <a:solidFill>
              <a:srgbClr val="DDD997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b="1" dirty="0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30,000 </a:t>
              </a:r>
              <a:r>
                <a:rPr lang="de-DE" sz="2000" b="1" dirty="0" err="1">
                  <a:solidFill>
                    <a:srgbClr val="606060"/>
                  </a:solidFill>
                  <a:latin typeface="Calibri" pitchFamily="34" charset="0"/>
                  <a:cs typeface="Arial" charset="0"/>
                </a:rPr>
                <a:t>tons</a:t>
              </a:r>
              <a:endParaRPr lang="en-GB" sz="2000" b="1" dirty="0">
                <a:solidFill>
                  <a:srgbClr val="60606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5" name="Flowchart: Magnetic Disk 294"/>
            <p:cNvSpPr>
              <a:spLocks noChangeArrowheads="1"/>
            </p:cNvSpPr>
            <p:nvPr/>
          </p:nvSpPr>
          <p:spPr bwMode="auto">
            <a:xfrm>
              <a:off x="4839016" y="4352475"/>
              <a:ext cx="195391" cy="369888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16" name="Flowchart: Magnetic Disk 294"/>
            <p:cNvSpPr>
              <a:spLocks noChangeArrowheads="1"/>
            </p:cNvSpPr>
            <p:nvPr/>
          </p:nvSpPr>
          <p:spPr bwMode="auto">
            <a:xfrm>
              <a:off x="4670631" y="4458838"/>
              <a:ext cx="195391" cy="369887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  <p:sp>
          <p:nvSpPr>
            <p:cNvPr id="317" name="Flowchart: Magnetic Disk 294"/>
            <p:cNvSpPr>
              <a:spLocks noChangeArrowheads="1"/>
            </p:cNvSpPr>
            <p:nvPr/>
          </p:nvSpPr>
          <p:spPr bwMode="auto">
            <a:xfrm>
              <a:off x="4478417" y="4530275"/>
              <a:ext cx="195390" cy="369888"/>
            </a:xfrm>
            <a:prstGeom prst="flowChartMagneticDisk">
              <a:avLst/>
            </a:prstGeom>
            <a:solidFill>
              <a:srgbClr val="FF0000"/>
            </a:solidFill>
            <a:ln w="25400" algn="ctr">
              <a:solidFill>
                <a:srgbClr val="948A54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178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2800">
                <a:solidFill>
                  <a:srgbClr val="006600"/>
                </a:solidFill>
              </a:rPr>
              <a:t>Packaging collected (tonnes, rigid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sz="2800">
                <a:solidFill>
                  <a:srgbClr val="006600"/>
                </a:solidFill>
              </a:rPr>
              <a:t>plastic) with pilots</a:t>
            </a:r>
            <a:endParaRPr lang="en-GB" sz="2800">
              <a:solidFill>
                <a:srgbClr val="006600"/>
              </a:solidFill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853281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smtClean="0">
                <a:solidFill>
                  <a:srgbClr val="006600"/>
                </a:solidFill>
                <a:latin typeface="Arial Unicode MS" pitchFamily="34" charset="-128"/>
                <a:cs typeface="Arial" pitchFamily="34" charset="0"/>
              </a:rPr>
              <a:t>      </a:t>
            </a:r>
            <a:endParaRPr lang="en-US" smtClean="0">
              <a:solidFill>
                <a:srgbClr val="006600"/>
              </a:solidFill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D4FB5020-AFD7-4D1A-B765-488C0AC2CFF0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6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11270" name="Gruppieren 6"/>
          <p:cNvGrpSpPr>
            <a:grpSpLocks/>
          </p:cNvGrpSpPr>
          <p:nvPr/>
        </p:nvGrpSpPr>
        <p:grpSpPr bwMode="auto">
          <a:xfrm>
            <a:off x="1020764" y="1781176"/>
            <a:ext cx="7958137" cy="4445774"/>
            <a:chOff x="1020763" y="1781175"/>
            <a:chExt cx="7958137" cy="4445774"/>
          </a:xfrm>
        </p:grpSpPr>
        <p:pic>
          <p:nvPicPr>
            <p:cNvPr id="1127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5" t="13783" r="10706" b="19942"/>
            <a:stretch>
              <a:fillRect/>
            </a:stretch>
          </p:blipFill>
          <p:spPr bwMode="auto">
            <a:xfrm>
              <a:off x="1982788" y="1781175"/>
              <a:ext cx="4953000" cy="3906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" t="6392" r="82480" b="14404"/>
            <a:stretch>
              <a:fillRect/>
            </a:stretch>
          </p:blipFill>
          <p:spPr bwMode="auto">
            <a:xfrm>
              <a:off x="1020763" y="1876425"/>
              <a:ext cx="974725" cy="408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73" name="Textfeld 2"/>
            <p:cNvSpPr txBox="1">
              <a:spLocks noChangeArrowheads="1"/>
            </p:cNvSpPr>
            <p:nvPr/>
          </p:nvSpPr>
          <p:spPr bwMode="auto">
            <a:xfrm>
              <a:off x="4240213" y="5949950"/>
              <a:ext cx="5080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Year</a:t>
              </a:r>
            </a:p>
          </p:txBody>
        </p:sp>
        <p:pic>
          <p:nvPicPr>
            <p:cNvPr id="112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" t="80061" r="9901" b="14635"/>
            <a:stretch>
              <a:fillRect/>
            </a:stretch>
          </p:blipFill>
          <p:spPr bwMode="auto">
            <a:xfrm>
              <a:off x="1057275" y="5676405"/>
              <a:ext cx="5949950" cy="27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275" name="Gruppieren 5"/>
            <p:cNvGrpSpPr>
              <a:grpSpLocks/>
            </p:cNvGrpSpPr>
            <p:nvPr/>
          </p:nvGrpSpPr>
          <p:grpSpPr bwMode="auto">
            <a:xfrm>
              <a:off x="7027863" y="3097213"/>
              <a:ext cx="1951037" cy="1446212"/>
              <a:chOff x="7027863" y="3097213"/>
              <a:chExt cx="1951037" cy="1446212"/>
            </a:xfrm>
          </p:grpSpPr>
          <p:grpSp>
            <p:nvGrpSpPr>
              <p:cNvPr id="11276" name="Gruppieren 1"/>
              <p:cNvGrpSpPr>
                <a:grpSpLocks/>
              </p:cNvGrpSpPr>
              <p:nvPr/>
            </p:nvGrpSpPr>
            <p:grpSpPr bwMode="auto">
              <a:xfrm>
                <a:off x="7027863" y="3097213"/>
                <a:ext cx="1951037" cy="1446212"/>
                <a:chOff x="7027475" y="3097025"/>
                <a:chExt cx="1951425" cy="1446399"/>
              </a:xfrm>
            </p:grpSpPr>
            <p:pic>
              <p:nvPicPr>
                <p:cNvPr id="11280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830" t="30598" b="43216"/>
                <a:stretch>
                  <a:fillRect/>
                </a:stretch>
              </p:blipFill>
              <p:spPr bwMode="auto">
                <a:xfrm>
                  <a:off x="7029450" y="3550721"/>
                  <a:ext cx="1949450" cy="9927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81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830" t="12730" b="73424"/>
                <a:stretch>
                  <a:fillRect/>
                </a:stretch>
              </p:blipFill>
              <p:spPr bwMode="auto">
                <a:xfrm>
                  <a:off x="7027475" y="3097025"/>
                  <a:ext cx="1949450" cy="5248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1277" name="Gruppieren 4"/>
              <p:cNvGrpSpPr>
                <a:grpSpLocks/>
              </p:cNvGrpSpPr>
              <p:nvPr/>
            </p:nvGrpSpPr>
            <p:grpSpPr bwMode="auto">
              <a:xfrm>
                <a:off x="7039438" y="3564822"/>
                <a:ext cx="1583419" cy="244380"/>
                <a:chOff x="7039438" y="3053302"/>
                <a:chExt cx="1583419" cy="244380"/>
              </a:xfrm>
            </p:grpSpPr>
            <p:sp>
              <p:nvSpPr>
                <p:cNvPr id="11278" name="Textfeld 1"/>
                <p:cNvSpPr txBox="1">
                  <a:spLocks noChangeArrowheads="1"/>
                </p:cNvSpPr>
                <p:nvPr/>
              </p:nvSpPr>
              <p:spPr bwMode="auto">
                <a:xfrm>
                  <a:off x="7123368" y="3053302"/>
                  <a:ext cx="1499489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900" b="1">
                      <a:solidFill>
                        <a:srgbClr val="000000"/>
                      </a:solidFill>
                    </a:rPr>
                    <a:t> Africa/ME (pilots)</a:t>
                  </a:r>
                </a:p>
              </p:txBody>
            </p:sp>
            <p:pic>
              <p:nvPicPr>
                <p:cNvPr id="11279" name="Picture 13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902" r="88979" b="51659"/>
                <a:stretch>
                  <a:fillRect/>
                </a:stretch>
              </p:blipFill>
              <p:spPr bwMode="auto">
                <a:xfrm>
                  <a:off x="7039438" y="3060176"/>
                  <a:ext cx="215015" cy="237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6639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t="6381" r="8968" b="13689"/>
          <a:stretch>
            <a:fillRect/>
          </a:stretch>
        </p:blipFill>
        <p:spPr bwMode="auto">
          <a:xfrm>
            <a:off x="1044575" y="1947863"/>
            <a:ext cx="6008688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Percentage Recovered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853281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smtClean="0">
                <a:solidFill>
                  <a:srgbClr val="006600"/>
                </a:solidFill>
                <a:latin typeface="Arial Unicode MS" pitchFamily="34" charset="-128"/>
                <a:cs typeface="Arial" pitchFamily="34" charset="0"/>
              </a:rPr>
              <a:t>      </a:t>
            </a:r>
            <a:endParaRPr lang="en-US" smtClean="0">
              <a:solidFill>
                <a:srgbClr val="006600"/>
              </a:solidFill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feld 9"/>
          <p:cNvSpPr txBox="1">
            <a:spLocks noChangeArrowheads="1"/>
          </p:cNvSpPr>
          <p:nvPr/>
        </p:nvSpPr>
        <p:spPr bwMode="auto">
          <a:xfrm>
            <a:off x="4240213" y="5949951"/>
            <a:ext cx="50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13319" name="Textfeld 12"/>
          <p:cNvSpPr txBox="1">
            <a:spLocks noChangeArrowheads="1"/>
          </p:cNvSpPr>
          <p:nvPr/>
        </p:nvSpPr>
        <p:spPr bwMode="auto">
          <a:xfrm>
            <a:off x="7146925" y="3952876"/>
            <a:ext cx="202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 countries (incl. pilots)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C394F13C-5DF1-4FB3-A1B3-BAC782EC39D9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7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754064" y="1316038"/>
            <a:ext cx="54387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dirty="0" smtClean="0">
                <a:solidFill>
                  <a:srgbClr val="006600"/>
                </a:solidFill>
                <a:latin typeface="Calibri" pitchFamily="34" charset="0"/>
              </a:rPr>
              <a:t>(Reference: 220,000 </a:t>
            </a:r>
            <a:r>
              <a:rPr lang="nl-BE" dirty="0" smtClean="0">
                <a:solidFill>
                  <a:srgbClr val="006600"/>
                </a:solidFill>
                <a:latin typeface="Calibri" pitchFamily="34" charset="0"/>
              </a:rPr>
              <a:t>Tonnes)</a:t>
            </a:r>
            <a:endParaRPr lang="en-US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90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Recovery rates per region</a:t>
            </a:r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5545" r="8537" b="13206"/>
          <a:stretch>
            <a:fillRect/>
          </a:stretch>
        </p:blipFill>
        <p:spPr bwMode="auto">
          <a:xfrm>
            <a:off x="1341438" y="1863725"/>
            <a:ext cx="575945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5" t="44952" r="13918" b="29063"/>
          <a:stretch>
            <a:fillRect/>
          </a:stretch>
        </p:blipFill>
        <p:spPr bwMode="auto">
          <a:xfrm>
            <a:off x="7267576" y="3040064"/>
            <a:ext cx="161448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4240213" y="5949951"/>
            <a:ext cx="50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AF347FCF-D148-4DE9-B371-F6109DA905A1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8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0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8500" y="363538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Total cost of programme (global,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2800" dirty="0">
                <a:solidFill>
                  <a:srgbClr val="006600"/>
                </a:solidFill>
              </a:rPr>
              <a:t>US$ million)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853281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BE" smtClean="0">
                <a:solidFill>
                  <a:srgbClr val="006600"/>
                </a:solidFill>
                <a:latin typeface="Arial Unicode MS" pitchFamily="34" charset="-128"/>
                <a:cs typeface="Arial" pitchFamily="34" charset="0"/>
              </a:rPr>
              <a:t>      </a:t>
            </a:r>
            <a:endParaRPr lang="en-US" smtClean="0">
              <a:solidFill>
                <a:srgbClr val="006600"/>
              </a:solidFill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"/>
            <a:ext cx="192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304800" y="6530976"/>
            <a:ext cx="1524000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sz="800" dirty="0">
                <a:solidFill>
                  <a:srgbClr val="FFFFFF">
                    <a:lumMod val="65000"/>
                  </a:srgbClr>
                </a:solidFill>
              </a:rPr>
              <a:t>slide </a:t>
            </a:r>
            <a:fld id="{19759AC8-8BFB-408F-862C-0BED2DA89404}" type="slidenum">
              <a:rPr lang="en-GB" sz="800">
                <a:solidFill>
                  <a:srgbClr val="FFFFFF">
                    <a:lumMod val="65000"/>
                  </a:srgbClr>
                </a:solidFill>
              </a:rPr>
              <a:pPr eaLnBrk="1" hangingPunct="1">
                <a:defRPr/>
              </a:pPr>
              <a:t>9</a:t>
            </a:fld>
            <a:endParaRPr lang="en-GB" sz="800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16390" name="Gruppieren 3"/>
          <p:cNvGrpSpPr>
            <a:grpSpLocks/>
          </p:cNvGrpSpPr>
          <p:nvPr/>
        </p:nvGrpSpPr>
        <p:grpSpPr bwMode="auto">
          <a:xfrm>
            <a:off x="914400" y="1828800"/>
            <a:ext cx="8096250" cy="4398149"/>
            <a:chOff x="914400" y="1828800"/>
            <a:chExt cx="8096250" cy="4398149"/>
          </a:xfrm>
        </p:grpSpPr>
        <p:grpSp>
          <p:nvGrpSpPr>
            <p:cNvPr id="16391" name="Gruppieren 2"/>
            <p:cNvGrpSpPr>
              <a:grpSpLocks/>
            </p:cNvGrpSpPr>
            <p:nvPr/>
          </p:nvGrpSpPr>
          <p:grpSpPr bwMode="auto">
            <a:xfrm>
              <a:off x="914400" y="1828800"/>
              <a:ext cx="8064500" cy="4398149"/>
              <a:chOff x="914400" y="1828800"/>
              <a:chExt cx="8064500" cy="4398149"/>
            </a:xfrm>
          </p:grpSpPr>
          <p:pic>
            <p:nvPicPr>
              <p:cNvPr id="1639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3" t="2908" r="2364" b="12193"/>
              <a:stretch>
                <a:fillRect/>
              </a:stretch>
            </p:blipFill>
            <p:spPr bwMode="auto">
              <a:xfrm>
                <a:off x="914400" y="1828800"/>
                <a:ext cx="6604000" cy="4216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9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30" t="36182" b="43216"/>
              <a:stretch>
                <a:fillRect/>
              </a:stretch>
            </p:blipFill>
            <p:spPr bwMode="auto">
              <a:xfrm>
                <a:off x="7029450" y="3762375"/>
                <a:ext cx="1949450" cy="78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95" name="Textfeld 7"/>
              <p:cNvSpPr txBox="1">
                <a:spLocks noChangeArrowheads="1"/>
              </p:cNvSpPr>
              <p:nvPr/>
            </p:nvSpPr>
            <p:spPr bwMode="auto">
              <a:xfrm>
                <a:off x="4240213" y="5949950"/>
                <a:ext cx="50802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200" b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Year</a:t>
                </a:r>
              </a:p>
            </p:txBody>
          </p:sp>
          <p:sp>
            <p:nvSpPr>
              <p:cNvPr id="2" name="Rechteck 1"/>
              <p:cNvSpPr/>
              <p:nvPr/>
            </p:nvSpPr>
            <p:spPr>
              <a:xfrm>
                <a:off x="1033463" y="2262188"/>
                <a:ext cx="938212" cy="3176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pic>
            <p:nvPicPr>
              <p:cNvPr id="1639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9" t="10123" r="88754" b="25797"/>
              <a:stretch>
                <a:fillRect/>
              </a:stretch>
            </p:blipFill>
            <p:spPr bwMode="auto">
              <a:xfrm>
                <a:off x="1674366" y="2196935"/>
                <a:ext cx="237507" cy="3182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9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844" r="95740" b="9911"/>
              <a:stretch>
                <a:fillRect/>
              </a:stretch>
            </p:blipFill>
            <p:spPr bwMode="auto">
              <a:xfrm>
                <a:off x="1274885" y="2225673"/>
                <a:ext cx="340043" cy="3985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hteck 2"/>
            <p:cNvSpPr/>
            <p:nvPr/>
          </p:nvSpPr>
          <p:spPr>
            <a:xfrm>
              <a:off x="8582025" y="3438525"/>
              <a:ext cx="428625" cy="1104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761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ropLife International standard PRESENTATION template">
  <a:themeElements>
    <a:clrScheme name="2_CropLife International standard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ropLife International standard PRESENTATIO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ropLife International standard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opLife International standard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opLife International standard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opLife International standard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opLife International standard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ropLife International standard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ropLife International standard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592</Words>
  <Application>Microsoft Office PowerPoint</Application>
  <PresentationFormat>On-screen Show (4:3)</PresentationFormat>
  <Paragraphs>202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Office Theme</vt:lpstr>
      <vt:lpstr>2_CropLife International standard PRESENTATION template</vt:lpstr>
      <vt:lpstr>Blank</vt:lpstr>
      <vt:lpstr>1_Blank</vt:lpstr>
      <vt:lpstr>1_Office Theme</vt:lpstr>
      <vt:lpstr>2_Office Theme</vt:lpstr>
      <vt:lpstr>3_Office Theme</vt:lpstr>
      <vt:lpstr>4_Office Theme</vt:lpstr>
      <vt:lpstr>Microsoft Excel 97-2003 Worksheet</vt:lpstr>
      <vt:lpstr>Overview of Global Container Management Programs </vt:lpstr>
      <vt:lpstr>Discussion Outline:</vt:lpstr>
      <vt:lpstr>CropLife International – CMP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Sachet Disposal – A Critical Issue</vt:lpstr>
      <vt:lpstr>Issues, Trends &amp; Future Observations </vt:lpstr>
      <vt:lpstr>Issues, Trends &amp; Future Observations </vt:lpstr>
      <vt:lpstr>Issues, Trends &amp; Future Observations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</dc:title>
  <dc:creator>johncad</dc:creator>
  <cp:lastModifiedBy>Russel Hurst</cp:lastModifiedBy>
  <cp:revision>40</cp:revision>
  <dcterms:created xsi:type="dcterms:W3CDTF">2012-04-25T15:59:15Z</dcterms:created>
  <dcterms:modified xsi:type="dcterms:W3CDTF">2013-02-07T12:59:12Z</dcterms:modified>
</cp:coreProperties>
</file>